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20"/>
  </p:notesMasterIdLst>
  <p:handoutMasterIdLst>
    <p:handoutMasterId r:id="rId21"/>
  </p:handoutMasterIdLst>
  <p:sldIdLst>
    <p:sldId id="257" r:id="rId2"/>
    <p:sldId id="286" r:id="rId3"/>
    <p:sldId id="287" r:id="rId4"/>
    <p:sldId id="288" r:id="rId5"/>
    <p:sldId id="289" r:id="rId6"/>
    <p:sldId id="290" r:id="rId7"/>
    <p:sldId id="291" r:id="rId8"/>
    <p:sldId id="292" r:id="rId9"/>
    <p:sldId id="293" r:id="rId10"/>
    <p:sldId id="294" r:id="rId11"/>
    <p:sldId id="295" r:id="rId12"/>
    <p:sldId id="296" r:id="rId13"/>
    <p:sldId id="299" r:id="rId14"/>
    <p:sldId id="300" r:id="rId15"/>
    <p:sldId id="301" r:id="rId16"/>
    <p:sldId id="297" r:id="rId17"/>
    <p:sldId id="298" r:id="rId18"/>
    <p:sldId id="282" r:id="rId19"/>
  </p:sldIdLst>
  <p:sldSz cx="9144000" cy="6858000" type="screen4x3"/>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8F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1E4AEA4-8DFA-4A89-87EB-49C32662AFE0}">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058" autoAdjust="0"/>
  </p:normalViewPr>
  <p:slideViewPr>
    <p:cSldViewPr snapToGrid="0">
      <p:cViewPr varScale="1">
        <p:scale>
          <a:sx n="108" d="100"/>
          <a:sy n="108" d="100"/>
        </p:scale>
        <p:origin x="-120" y="-160"/>
      </p:cViewPr>
      <p:guideLst>
        <p:guide orient="horz" pos="2160"/>
        <p:guide orient="horz" pos="912"/>
        <p:guide orient="horz" pos="3888"/>
        <p:guide pos="2880"/>
        <p:guide pos="288"/>
        <p:guide pos="5472"/>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7" d="100"/>
          <a:sy n="87" d="100"/>
        </p:scale>
        <p:origin x="-373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tags" Target="tags/tag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88A6D1-998E-4C55-8542-7AAA0C9A9AB8}" type="datetimeFigureOut">
              <a:rPr lang="en-US" smtClean="0"/>
              <a:pPr/>
              <a:t>8/31/12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7AAB6F5-C0E1-4DEF-9E80-8EDB682E808C}" type="slidenum">
              <a:rPr lang="en-US" smtClean="0"/>
              <a:pPr/>
              <a:t>‹#›</a:t>
            </a:fld>
            <a:endParaRPr lang="en-US"/>
          </a:p>
        </p:txBody>
      </p:sp>
    </p:spTree>
    <p:extLst>
      <p:ext uri="{BB962C8B-B14F-4D97-AF65-F5344CB8AC3E}">
        <p14:creationId xmlns:p14="http://schemas.microsoft.com/office/powerpoint/2010/main" val="20547525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1141C1-3C5A-4240-87DB-9D4217E9B3B1}" type="datetimeFigureOut">
              <a:rPr lang="en-US" smtClean="0"/>
              <a:pPr/>
              <a:t>8/31/12</a:t>
            </a:fld>
            <a:endParaRPr lang="en-US"/>
          </a:p>
        </p:txBody>
      </p:sp>
      <p:sp>
        <p:nvSpPr>
          <p:cNvPr id="4" name="Slide Image Placeholder 3"/>
          <p:cNvSpPr>
            <a:spLocks noGrp="1" noRot="1" noChangeAspect="1"/>
          </p:cNvSpPr>
          <p:nvPr>
            <p:ph type="sldImg" idx="2"/>
          </p:nvPr>
        </p:nvSpPr>
        <p:spPr>
          <a:xfrm>
            <a:off x="1391697" y="609600"/>
            <a:ext cx="4074606" cy="3055954"/>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557684" y="3810000"/>
            <a:ext cx="5742632" cy="4648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A92C5E-BF34-4775-B657-4ADF2F3104CA}" type="slidenum">
              <a:rPr lang="en-US" smtClean="0"/>
              <a:pPr/>
              <a:t>‹#›</a:t>
            </a:fld>
            <a:endParaRPr lang="en-US"/>
          </a:p>
        </p:txBody>
      </p:sp>
    </p:spTree>
    <p:extLst>
      <p:ext uri="{BB962C8B-B14F-4D97-AF65-F5344CB8AC3E}">
        <p14:creationId xmlns:p14="http://schemas.microsoft.com/office/powerpoint/2010/main" val="3833071519"/>
      </p:ext>
    </p:extLst>
  </p:cSld>
  <p:clrMap bg1="lt1" tx1="dk1" bg2="lt2" tx2="dk2" accent1="accent1" accent2="accent2" accent3="accent3" accent4="accent4" accent5="accent5" accent6="accent6" hlink="hlink" folHlink="folHlink"/>
  <p:notesStyle>
    <a:lvl1pPr marL="0" algn="l" defTabSz="914400" rtl="0" eaLnBrk="1" latinLnBrk="0" hangingPunct="1">
      <a:defRPr sz="1100" kern="1200">
        <a:solidFill>
          <a:schemeClr val="tx1"/>
        </a:solidFill>
        <a:latin typeface="+mn-lt"/>
        <a:ea typeface="+mn-ea"/>
        <a:cs typeface="+mn-cs"/>
      </a:defRPr>
    </a:lvl1pPr>
    <a:lvl2pPr marL="457200" algn="l" defTabSz="914400" rtl="0" eaLnBrk="1" latinLnBrk="0" hangingPunct="1">
      <a:defRPr sz="1100" kern="1200">
        <a:solidFill>
          <a:schemeClr val="tx1"/>
        </a:solidFill>
        <a:latin typeface="+mn-lt"/>
        <a:ea typeface="+mn-ea"/>
        <a:cs typeface="+mn-cs"/>
      </a:defRPr>
    </a:lvl2pPr>
    <a:lvl3pPr marL="914400" algn="l" defTabSz="914400" rtl="0" eaLnBrk="1" latinLnBrk="0" hangingPunct="1">
      <a:defRPr sz="1100" kern="1200">
        <a:solidFill>
          <a:schemeClr val="tx1"/>
        </a:solidFill>
        <a:latin typeface="+mn-lt"/>
        <a:ea typeface="+mn-ea"/>
        <a:cs typeface="+mn-cs"/>
      </a:defRPr>
    </a:lvl3pPr>
    <a:lvl4pPr marL="1371600" algn="l" defTabSz="914400" rtl="0" eaLnBrk="1" latinLnBrk="0" hangingPunct="1">
      <a:defRPr sz="1100" kern="1200">
        <a:solidFill>
          <a:schemeClr val="tx1"/>
        </a:solidFill>
        <a:latin typeface="+mn-lt"/>
        <a:ea typeface="+mn-ea"/>
        <a:cs typeface="+mn-cs"/>
      </a:defRPr>
    </a:lvl4pPr>
    <a:lvl5pPr marL="1828800" algn="l" defTabSz="914400" rtl="0" eaLnBrk="1" latinLnBrk="0" hangingPunct="1">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2238" y="609600"/>
            <a:ext cx="4073525" cy="305593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8F9EB0-27AD-4D72-B1BB-CF023681D7F7}"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dt" sz="quarter" idx="4294967295"/>
          </p:nvPr>
        </p:nvSpPr>
        <p:spPr bwMode="auto">
          <a:xfrm>
            <a:off x="3884613" y="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lnSpc>
                <a:spcPct val="90000"/>
              </a:lnSpc>
            </a:pPr>
            <a:fld id="{2A652CDC-6F03-284F-84F9-697834958D5D}" type="datetime1">
              <a:rPr lang="en-US"/>
              <a:pPr eaLnBrk="1" hangingPunct="1">
                <a:lnSpc>
                  <a:spcPct val="90000"/>
                </a:lnSpc>
              </a:pPr>
              <a:t>8/31/12</a:t>
            </a:fld>
            <a:endParaRPr lang="en-US"/>
          </a:p>
        </p:txBody>
      </p:sp>
      <p:sp>
        <p:nvSpPr>
          <p:cNvPr id="2457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fld id="{371938B3-677D-C44A-9D29-9DF7098C8D79}" type="slidenum">
              <a:rPr lang="en-US">
                <a:solidFill>
                  <a:srgbClr val="988888"/>
                </a:solidFill>
              </a:rPr>
              <a:pPr eaLnBrk="1" hangingPunct="1"/>
              <a:t>5</a:t>
            </a:fld>
            <a:endParaRPr lang="en-US">
              <a:solidFill>
                <a:srgbClr val="988888"/>
              </a:solidFill>
            </a:endParaRPr>
          </a:p>
        </p:txBody>
      </p:sp>
      <p:sp>
        <p:nvSpPr>
          <p:cNvPr id="24580" name="Rectangle 2"/>
          <p:cNvSpPr>
            <a:spLocks noGrp="1" noRot="1" noChangeAspect="1" noChangeArrowheads="1" noTextEdit="1"/>
          </p:cNvSpPr>
          <p:nvPr>
            <p:ph type="sldImg"/>
          </p:nvPr>
        </p:nvSpPr>
        <p:spPr>
          <a:xfrm>
            <a:off x="1392238" y="609600"/>
            <a:ext cx="4073525" cy="3055938"/>
          </a:xfrm>
          <a:ln/>
        </p:spPr>
      </p:sp>
      <p:sp>
        <p:nvSpPr>
          <p:cNvPr id="2458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4294967295"/>
          </p:nvPr>
        </p:nvSpPr>
        <p:spPr bwMode="auto">
          <a:xfrm>
            <a:off x="3884613" y="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lnSpc>
                <a:spcPct val="90000"/>
              </a:lnSpc>
            </a:pPr>
            <a:fld id="{59D87607-E221-DA48-8941-13A5EF703154}" type="datetime1">
              <a:rPr lang="en-US"/>
              <a:pPr eaLnBrk="1" hangingPunct="1">
                <a:lnSpc>
                  <a:spcPct val="90000"/>
                </a:lnSpc>
              </a:pPr>
              <a:t>8/31/12</a:t>
            </a:fld>
            <a:endParaRPr lang="en-US"/>
          </a:p>
        </p:txBody>
      </p:sp>
      <p:sp>
        <p:nvSpPr>
          <p:cNvPr id="2560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fld id="{DE5D6D00-D46E-624C-817D-A5757E159B56}" type="slidenum">
              <a:rPr lang="en-US">
                <a:solidFill>
                  <a:srgbClr val="988888"/>
                </a:solidFill>
              </a:rPr>
              <a:pPr eaLnBrk="1" hangingPunct="1"/>
              <a:t>7</a:t>
            </a:fld>
            <a:endParaRPr lang="en-US">
              <a:solidFill>
                <a:srgbClr val="988888"/>
              </a:solidFill>
            </a:endParaRPr>
          </a:p>
        </p:txBody>
      </p:sp>
      <p:sp>
        <p:nvSpPr>
          <p:cNvPr id="25604" name="Rectangle 2"/>
          <p:cNvSpPr>
            <a:spLocks noGrp="1" noRot="1" noChangeAspect="1" noChangeArrowheads="1" noTextEdit="1"/>
          </p:cNvSpPr>
          <p:nvPr>
            <p:ph type="sldImg"/>
          </p:nvPr>
        </p:nvSpPr>
        <p:spPr>
          <a:xfrm>
            <a:off x="1392238" y="609600"/>
            <a:ext cx="4073525" cy="3055938"/>
          </a:xfrm>
          <a:ln/>
        </p:spPr>
      </p:sp>
      <p:sp>
        <p:nvSpPr>
          <p:cNvPr id="2560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dt" sz="quarter" idx="4294967295"/>
          </p:nvPr>
        </p:nvSpPr>
        <p:spPr bwMode="auto">
          <a:xfrm>
            <a:off x="3884613" y="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lnSpc>
                <a:spcPct val="90000"/>
              </a:lnSpc>
            </a:pPr>
            <a:fld id="{40D59D48-CDD0-3F47-8E74-49376EE4BE31}" type="datetime1">
              <a:rPr lang="en-US"/>
              <a:pPr eaLnBrk="1" hangingPunct="1">
                <a:lnSpc>
                  <a:spcPct val="90000"/>
                </a:lnSpc>
              </a:pPr>
              <a:t>8/31/12</a:t>
            </a:fld>
            <a:endParaRPr lang="en-US"/>
          </a:p>
        </p:txBody>
      </p:sp>
      <p:sp>
        <p:nvSpPr>
          <p:cNvPr id="2662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fld id="{A32D0A7B-17C1-924E-A5F0-D9992AF524DB}" type="slidenum">
              <a:rPr lang="en-US">
                <a:solidFill>
                  <a:srgbClr val="988888"/>
                </a:solidFill>
              </a:rPr>
              <a:pPr eaLnBrk="1" hangingPunct="1"/>
              <a:t>9</a:t>
            </a:fld>
            <a:endParaRPr lang="en-US">
              <a:solidFill>
                <a:srgbClr val="988888"/>
              </a:solidFill>
            </a:endParaRPr>
          </a:p>
        </p:txBody>
      </p:sp>
      <p:sp>
        <p:nvSpPr>
          <p:cNvPr id="26628" name="Rectangle 2"/>
          <p:cNvSpPr>
            <a:spLocks noGrp="1" noRot="1" noChangeAspect="1" noChangeArrowheads="1" noTextEdit="1"/>
          </p:cNvSpPr>
          <p:nvPr>
            <p:ph type="sldImg"/>
          </p:nvPr>
        </p:nvSpPr>
        <p:spPr>
          <a:xfrm>
            <a:off x="1392238" y="609600"/>
            <a:ext cx="4073525" cy="3055938"/>
          </a:xfrm>
          <a:ln/>
        </p:spPr>
      </p:sp>
      <p:sp>
        <p:nvSpPr>
          <p:cNvPr id="2662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dt" sz="quarter" idx="4294967295"/>
          </p:nvPr>
        </p:nvSpPr>
        <p:spPr bwMode="auto">
          <a:xfrm>
            <a:off x="3884613" y="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lnSpc>
                <a:spcPct val="90000"/>
              </a:lnSpc>
            </a:pPr>
            <a:fld id="{A8C45131-4076-BD42-89E7-101461256647}" type="datetime1">
              <a:rPr lang="en-US"/>
              <a:pPr eaLnBrk="1" hangingPunct="1">
                <a:lnSpc>
                  <a:spcPct val="90000"/>
                </a:lnSpc>
              </a:pPr>
              <a:t>8/31/12</a:t>
            </a:fld>
            <a:endParaRPr lang="en-US"/>
          </a:p>
        </p:txBody>
      </p:sp>
      <p:sp>
        <p:nvSpPr>
          <p:cNvPr id="2765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fld id="{557C2420-3383-E34B-8A7C-01929C6B5E3E}" type="slidenum">
              <a:rPr lang="en-US">
                <a:solidFill>
                  <a:srgbClr val="988888"/>
                </a:solidFill>
              </a:rPr>
              <a:pPr eaLnBrk="1" hangingPunct="1"/>
              <a:t>10</a:t>
            </a:fld>
            <a:endParaRPr lang="en-US">
              <a:solidFill>
                <a:srgbClr val="988888"/>
              </a:solidFill>
            </a:endParaRPr>
          </a:p>
        </p:txBody>
      </p:sp>
      <p:sp>
        <p:nvSpPr>
          <p:cNvPr id="27652" name="Rectangle 2"/>
          <p:cNvSpPr>
            <a:spLocks noGrp="1" noRot="1" noChangeAspect="1" noChangeArrowheads="1" noTextEdit="1"/>
          </p:cNvSpPr>
          <p:nvPr>
            <p:ph type="sldImg"/>
          </p:nvPr>
        </p:nvSpPr>
        <p:spPr>
          <a:ln/>
        </p:spPr>
      </p:sp>
      <p:sp>
        <p:nvSpPr>
          <p:cNvPr id="2765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dt" sz="quarter" idx="4294967295"/>
          </p:nvPr>
        </p:nvSpPr>
        <p:spPr bwMode="auto">
          <a:xfrm>
            <a:off x="3884613" y="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lnSpc>
                <a:spcPct val="90000"/>
              </a:lnSpc>
            </a:pPr>
            <a:fld id="{B714875E-99FB-E248-A155-2E5788B031B2}" type="datetime1">
              <a:rPr lang="en-US"/>
              <a:pPr eaLnBrk="1" hangingPunct="1">
                <a:lnSpc>
                  <a:spcPct val="90000"/>
                </a:lnSpc>
              </a:pPr>
              <a:t>8/31/12</a:t>
            </a:fld>
            <a:endParaRPr lang="en-US"/>
          </a:p>
        </p:txBody>
      </p:sp>
      <p:sp>
        <p:nvSpPr>
          <p:cNvPr id="2867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fld id="{F03205A6-CEB9-5544-93A5-8039E50474F7}" type="slidenum">
              <a:rPr lang="en-US">
                <a:solidFill>
                  <a:srgbClr val="988888"/>
                </a:solidFill>
              </a:rPr>
              <a:pPr eaLnBrk="1" hangingPunct="1"/>
              <a:t>11</a:t>
            </a:fld>
            <a:endParaRPr lang="en-US">
              <a:solidFill>
                <a:srgbClr val="988888"/>
              </a:solidFill>
            </a:endParaRPr>
          </a:p>
        </p:txBody>
      </p:sp>
      <p:sp>
        <p:nvSpPr>
          <p:cNvPr id="28676" name="Rectangle 2"/>
          <p:cNvSpPr>
            <a:spLocks noGrp="1" noRot="1" noChangeAspect="1" noChangeArrowheads="1" noTextEdit="1"/>
          </p:cNvSpPr>
          <p:nvPr>
            <p:ph type="sldImg"/>
          </p:nvPr>
        </p:nvSpPr>
        <p:spPr>
          <a:ln/>
        </p:spPr>
      </p:sp>
      <p:sp>
        <p:nvSpPr>
          <p:cNvPr id="2867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dt" sz="quarter" idx="4294967295"/>
          </p:nvPr>
        </p:nvSpPr>
        <p:spPr bwMode="auto">
          <a:xfrm>
            <a:off x="3884613" y="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lnSpc>
                <a:spcPct val="90000"/>
              </a:lnSpc>
            </a:pPr>
            <a:fld id="{9A7E9622-710F-F442-87E0-226EC3E09A4B}" type="datetime1">
              <a:rPr lang="en-US"/>
              <a:pPr eaLnBrk="1" hangingPunct="1">
                <a:lnSpc>
                  <a:spcPct val="90000"/>
                </a:lnSpc>
              </a:pPr>
              <a:t>8/31/12</a:t>
            </a:fld>
            <a:endParaRPr lang="en-US"/>
          </a:p>
        </p:txBody>
      </p:sp>
      <p:sp>
        <p:nvSpPr>
          <p:cNvPr id="2969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fld id="{E053E973-DEBA-FA4D-8CAE-407A964AE1A5}" type="slidenum">
              <a:rPr lang="en-US">
                <a:solidFill>
                  <a:srgbClr val="988888"/>
                </a:solidFill>
              </a:rPr>
              <a:pPr eaLnBrk="1" hangingPunct="1"/>
              <a:t>12</a:t>
            </a:fld>
            <a:endParaRPr lang="en-US">
              <a:solidFill>
                <a:srgbClr val="988888"/>
              </a:solidFill>
            </a:endParaRPr>
          </a:p>
        </p:txBody>
      </p:sp>
      <p:sp>
        <p:nvSpPr>
          <p:cNvPr id="29700" name="Rectangle 2"/>
          <p:cNvSpPr>
            <a:spLocks noGrp="1" noRot="1" noChangeAspect="1" noChangeArrowheads="1" noTextEdit="1"/>
          </p:cNvSpPr>
          <p:nvPr>
            <p:ph type="sldImg"/>
          </p:nvPr>
        </p:nvSpPr>
        <p:spPr>
          <a:xfrm>
            <a:off x="1392238" y="609600"/>
            <a:ext cx="4073525" cy="3055938"/>
          </a:xfrm>
          <a:ln/>
        </p:spPr>
      </p:sp>
      <p:sp>
        <p:nvSpPr>
          <p:cNvPr id="2970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dt" sz="quarter" idx="4294967295"/>
          </p:nvPr>
        </p:nvSpPr>
        <p:spPr bwMode="auto">
          <a:xfrm>
            <a:off x="3884613" y="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lnSpc>
                <a:spcPct val="90000"/>
              </a:lnSpc>
            </a:pPr>
            <a:fld id="{7C949A9A-F1D7-3045-9897-9CF56987BA24}" type="datetime1">
              <a:rPr lang="en-US"/>
              <a:pPr eaLnBrk="1" hangingPunct="1">
                <a:lnSpc>
                  <a:spcPct val="90000"/>
                </a:lnSpc>
              </a:pPr>
              <a:t>8/31/12</a:t>
            </a:fld>
            <a:endParaRPr lang="en-US"/>
          </a:p>
        </p:txBody>
      </p:sp>
      <p:sp>
        <p:nvSpPr>
          <p:cNvPr id="3072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fld id="{0EC92AFD-E8A0-8540-98F0-553691F1DFED}" type="slidenum">
              <a:rPr lang="en-US">
                <a:solidFill>
                  <a:srgbClr val="988888"/>
                </a:solidFill>
              </a:rPr>
              <a:pPr eaLnBrk="1" hangingPunct="1"/>
              <a:t>17</a:t>
            </a:fld>
            <a:endParaRPr lang="en-US">
              <a:solidFill>
                <a:srgbClr val="988888"/>
              </a:solidFill>
            </a:endParaRPr>
          </a:p>
        </p:txBody>
      </p:sp>
      <p:sp>
        <p:nvSpPr>
          <p:cNvPr id="30724" name="Rectangle 2"/>
          <p:cNvSpPr>
            <a:spLocks noGrp="1" noRot="1" noChangeAspect="1" noChangeArrowheads="1" noTextEdit="1"/>
          </p:cNvSpPr>
          <p:nvPr>
            <p:ph type="sldImg"/>
          </p:nvPr>
        </p:nvSpPr>
        <p:spPr>
          <a:xfrm>
            <a:off x="1392238" y="609600"/>
            <a:ext cx="4073525" cy="3055938"/>
          </a:xfrm>
          <a:ln/>
        </p:spPr>
      </p:sp>
      <p:sp>
        <p:nvSpPr>
          <p:cNvPr id="3072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2238" y="609600"/>
            <a:ext cx="4073525" cy="305593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8F9EB0-27AD-4D72-B1BB-CF023681D7F7}"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3" name="Picture 32" descr="PowerOfWe.jpg"/>
          <p:cNvPicPr>
            <a:picLocks noChangeAspect="1"/>
          </p:cNvPicPr>
          <p:nvPr userDrawn="1"/>
        </p:nvPicPr>
        <p:blipFill>
          <a:blip r:embed="rId2" cstate="print"/>
          <a:stretch>
            <a:fillRect/>
          </a:stretch>
        </p:blipFill>
        <p:spPr>
          <a:xfrm>
            <a:off x="1005840" y="1905000"/>
            <a:ext cx="2194560" cy="867108"/>
          </a:xfrm>
          <a:prstGeom prst="rect">
            <a:avLst/>
          </a:prstGeom>
        </p:spPr>
      </p:pic>
      <p:sp>
        <p:nvSpPr>
          <p:cNvPr id="35" name="Rectangle 34"/>
          <p:cNvSpPr/>
          <p:nvPr/>
        </p:nvSpPr>
        <p:spPr bwMode="white">
          <a:xfrm>
            <a:off x="0" y="3169920"/>
            <a:ext cx="9144000" cy="2926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23BD419-6049-4DB5-B5BA-D2BCF73E2824}" type="datetime1">
              <a:rPr lang="en-US" smtClean="0"/>
              <a:pPr/>
              <a:t>8/31/12</a:t>
            </a:fld>
            <a:endParaRPr lang="en-US"/>
          </a:p>
        </p:txBody>
      </p:sp>
      <p:sp>
        <p:nvSpPr>
          <p:cNvPr id="7" name="Rectangle 42"/>
          <p:cNvSpPr>
            <a:spLocks noChangeArrowheads="1"/>
          </p:cNvSpPr>
          <p:nvPr/>
        </p:nvSpPr>
        <p:spPr bwMode="invGray">
          <a:xfrm flipH="1">
            <a:off x="0" y="-6350"/>
            <a:ext cx="9144000" cy="365125"/>
          </a:xfrm>
          <a:prstGeom prst="rect">
            <a:avLst/>
          </a:prstGeom>
          <a:gradFill rotWithShape="1">
            <a:gsLst>
              <a:gs pos="0">
                <a:srgbClr val="91050F"/>
              </a:gs>
              <a:gs pos="100000">
                <a:srgbClr val="D10811"/>
              </a:gs>
            </a:gsLst>
            <a:lin ang="0" scaled="1"/>
          </a:gradFill>
          <a:ln w="9525">
            <a:noFill/>
            <a:miter lim="800000"/>
            <a:headEnd/>
            <a:tailEnd/>
          </a:ln>
        </p:spPr>
        <p:txBody>
          <a:bodyPr wrap="none" anchor="ctr"/>
          <a:lstStyle/>
          <a:p>
            <a:pPr>
              <a:defRPr/>
            </a:pPr>
            <a:endParaRPr lang="en-US">
              <a:solidFill>
                <a:schemeClr val="tx1"/>
              </a:solidFill>
              <a:latin typeface="Arial" charset="0"/>
            </a:endParaRPr>
          </a:p>
        </p:txBody>
      </p:sp>
      <p:grpSp>
        <p:nvGrpSpPr>
          <p:cNvPr id="8" name="Group 97"/>
          <p:cNvGrpSpPr>
            <a:grpSpLocks/>
          </p:cNvGrpSpPr>
          <p:nvPr/>
        </p:nvGrpSpPr>
        <p:grpSpPr bwMode="auto">
          <a:xfrm>
            <a:off x="2324100" y="-6350"/>
            <a:ext cx="6821488" cy="365760"/>
            <a:chOff x="3784600" y="0"/>
            <a:chExt cx="5359400" cy="281857"/>
          </a:xfrm>
        </p:grpSpPr>
        <p:sp>
          <p:nvSpPr>
            <p:cNvPr id="9" name="Rectangle 496"/>
            <p:cNvSpPr>
              <a:spLocks noChangeArrowheads="1"/>
            </p:cNvSpPr>
            <p:nvPr/>
          </p:nvSpPr>
          <p:spPr bwMode="invGray">
            <a:xfrm>
              <a:off x="4100153" y="0"/>
              <a:ext cx="305574" cy="274374"/>
            </a:xfrm>
            <a:prstGeom prst="rect">
              <a:avLst/>
            </a:prstGeom>
            <a:solidFill>
              <a:srgbClr val="D10811">
                <a:alpha val="70195"/>
              </a:srgbClr>
            </a:solidFill>
            <a:ln w="9525">
              <a:noFill/>
              <a:miter lim="800000"/>
              <a:headEnd/>
              <a:tailEnd/>
            </a:ln>
          </p:spPr>
          <p:txBody>
            <a:bodyPr wrap="none" anchor="ctr"/>
            <a:lstStyle/>
            <a:p>
              <a:pPr>
                <a:defRPr/>
              </a:pPr>
              <a:endParaRPr lang="en-US">
                <a:solidFill>
                  <a:schemeClr val="tx1"/>
                </a:solidFill>
                <a:latin typeface="Arial" charset="0"/>
              </a:endParaRPr>
            </a:p>
          </p:txBody>
        </p:sp>
        <p:sp>
          <p:nvSpPr>
            <p:cNvPr id="10" name="Rectangle 497"/>
            <p:cNvSpPr>
              <a:spLocks noChangeArrowheads="1"/>
            </p:cNvSpPr>
            <p:nvPr/>
          </p:nvSpPr>
          <p:spPr bwMode="invGray">
            <a:xfrm>
              <a:off x="3784600" y="0"/>
              <a:ext cx="304327" cy="274374"/>
            </a:xfrm>
            <a:prstGeom prst="rect">
              <a:avLst/>
            </a:prstGeom>
            <a:solidFill>
              <a:srgbClr val="D10811">
                <a:alpha val="59999"/>
              </a:srgbClr>
            </a:solidFill>
            <a:ln w="9525">
              <a:noFill/>
              <a:miter lim="800000"/>
              <a:headEnd/>
              <a:tailEnd/>
            </a:ln>
          </p:spPr>
          <p:txBody>
            <a:bodyPr wrap="none" anchor="ctr"/>
            <a:lstStyle/>
            <a:p>
              <a:pPr>
                <a:defRPr/>
              </a:pPr>
              <a:endParaRPr lang="en-US">
                <a:solidFill>
                  <a:schemeClr val="tx1"/>
                </a:solidFill>
                <a:latin typeface="Arial" charset="0"/>
              </a:endParaRPr>
            </a:p>
          </p:txBody>
        </p:sp>
        <p:sp>
          <p:nvSpPr>
            <p:cNvPr id="11" name="Rectangle 498"/>
            <p:cNvSpPr>
              <a:spLocks noChangeArrowheads="1"/>
            </p:cNvSpPr>
            <p:nvPr/>
          </p:nvSpPr>
          <p:spPr bwMode="invGray">
            <a:xfrm>
              <a:off x="8519131" y="0"/>
              <a:ext cx="624869" cy="278115"/>
            </a:xfrm>
            <a:prstGeom prst="rect">
              <a:avLst/>
            </a:prstGeom>
            <a:solidFill>
              <a:srgbClr val="D10811">
                <a:alpha val="45882"/>
              </a:srgbClr>
            </a:solidFill>
            <a:ln w="9525" algn="ctr">
              <a:noFill/>
              <a:miter lim="800000"/>
              <a:headEnd/>
              <a:tailEnd/>
            </a:ln>
          </p:spPr>
          <p:txBody>
            <a:bodyPr wrap="none" anchor="ctr"/>
            <a:lstStyle/>
            <a:p>
              <a:pPr>
                <a:defRPr/>
              </a:pPr>
              <a:endParaRPr lang="en-US">
                <a:solidFill>
                  <a:schemeClr val="tx1"/>
                </a:solidFill>
                <a:latin typeface="Arial" charset="0"/>
              </a:endParaRPr>
            </a:p>
          </p:txBody>
        </p:sp>
        <p:sp>
          <p:nvSpPr>
            <p:cNvPr id="12" name="Rectangle 499"/>
            <p:cNvSpPr>
              <a:spLocks noChangeArrowheads="1"/>
            </p:cNvSpPr>
            <p:nvPr/>
          </p:nvSpPr>
          <p:spPr bwMode="invGray">
            <a:xfrm>
              <a:off x="7875554" y="0"/>
              <a:ext cx="304327" cy="274374"/>
            </a:xfrm>
            <a:prstGeom prst="rect">
              <a:avLst/>
            </a:prstGeom>
            <a:solidFill>
              <a:srgbClr val="D10811">
                <a:alpha val="79999"/>
              </a:srgbClr>
            </a:solidFill>
            <a:ln w="9525" algn="ctr">
              <a:noFill/>
              <a:miter lim="800000"/>
              <a:headEnd/>
              <a:tailEnd/>
            </a:ln>
          </p:spPr>
          <p:txBody>
            <a:bodyPr wrap="none" anchor="ctr"/>
            <a:lstStyle/>
            <a:p>
              <a:pPr>
                <a:defRPr/>
              </a:pPr>
              <a:endParaRPr lang="en-US">
                <a:solidFill>
                  <a:schemeClr val="tx1"/>
                </a:solidFill>
                <a:latin typeface="Arial" charset="0"/>
              </a:endParaRPr>
            </a:p>
          </p:txBody>
        </p:sp>
        <p:sp>
          <p:nvSpPr>
            <p:cNvPr id="13" name="Rectangle 500"/>
            <p:cNvSpPr>
              <a:spLocks noChangeArrowheads="1"/>
            </p:cNvSpPr>
            <p:nvPr/>
          </p:nvSpPr>
          <p:spPr bwMode="invGray">
            <a:xfrm>
              <a:off x="5677914" y="0"/>
              <a:ext cx="305575" cy="274374"/>
            </a:xfrm>
            <a:prstGeom prst="rect">
              <a:avLst/>
            </a:prstGeom>
            <a:solidFill>
              <a:srgbClr val="D10811">
                <a:alpha val="79999"/>
              </a:srgbClr>
            </a:solidFill>
            <a:ln w="9525">
              <a:noFill/>
              <a:miter lim="800000"/>
              <a:headEnd/>
              <a:tailEnd/>
            </a:ln>
          </p:spPr>
          <p:txBody>
            <a:bodyPr wrap="none" anchor="ctr"/>
            <a:lstStyle/>
            <a:p>
              <a:pPr>
                <a:defRPr/>
              </a:pPr>
              <a:endParaRPr lang="en-US">
                <a:solidFill>
                  <a:schemeClr val="tx1"/>
                </a:solidFill>
                <a:latin typeface="Arial" charset="0"/>
              </a:endParaRPr>
            </a:p>
          </p:txBody>
        </p:sp>
        <p:sp>
          <p:nvSpPr>
            <p:cNvPr id="14" name="Rectangle 501"/>
            <p:cNvSpPr>
              <a:spLocks noChangeArrowheads="1"/>
            </p:cNvSpPr>
            <p:nvPr/>
          </p:nvSpPr>
          <p:spPr bwMode="invGray">
            <a:xfrm>
              <a:off x="5362362" y="0"/>
              <a:ext cx="305574" cy="274374"/>
            </a:xfrm>
            <a:prstGeom prst="rect">
              <a:avLst/>
            </a:prstGeom>
            <a:solidFill>
              <a:srgbClr val="D10811">
                <a:alpha val="70195"/>
              </a:srgbClr>
            </a:solidFill>
            <a:ln w="9525">
              <a:noFill/>
              <a:miter lim="800000"/>
              <a:headEnd/>
              <a:tailEnd/>
            </a:ln>
          </p:spPr>
          <p:txBody>
            <a:bodyPr wrap="none" anchor="ctr"/>
            <a:lstStyle/>
            <a:p>
              <a:pPr>
                <a:defRPr/>
              </a:pPr>
              <a:endParaRPr lang="en-US">
                <a:solidFill>
                  <a:schemeClr val="tx1"/>
                </a:solidFill>
                <a:latin typeface="Arial" charset="0"/>
              </a:endParaRPr>
            </a:p>
          </p:txBody>
        </p:sp>
        <p:sp>
          <p:nvSpPr>
            <p:cNvPr id="15" name="Rectangle 602"/>
            <p:cNvSpPr>
              <a:spLocks noChangeArrowheads="1"/>
            </p:cNvSpPr>
            <p:nvPr/>
          </p:nvSpPr>
          <p:spPr bwMode="invGray">
            <a:xfrm>
              <a:off x="6962573" y="1"/>
              <a:ext cx="922959" cy="281856"/>
            </a:xfrm>
            <a:prstGeom prst="rect">
              <a:avLst/>
            </a:prstGeom>
            <a:solidFill>
              <a:srgbClr val="D10811"/>
            </a:solidFill>
            <a:ln w="9525">
              <a:noFill/>
              <a:miter lim="800000"/>
              <a:headEnd/>
              <a:tailEnd/>
            </a:ln>
          </p:spPr>
          <p:txBody>
            <a:bodyPr wrap="none" anchor="ctr"/>
            <a:lstStyle/>
            <a:p>
              <a:pPr>
                <a:defRPr/>
              </a:pPr>
              <a:endParaRPr lang="en-US">
                <a:solidFill>
                  <a:schemeClr val="tx1"/>
                </a:solidFill>
                <a:latin typeface="Arial" charset="0"/>
              </a:endParaRPr>
            </a:p>
          </p:txBody>
        </p:sp>
        <p:sp>
          <p:nvSpPr>
            <p:cNvPr id="16" name="Rectangle 609"/>
            <p:cNvSpPr>
              <a:spLocks noChangeArrowheads="1"/>
            </p:cNvSpPr>
            <p:nvPr/>
          </p:nvSpPr>
          <p:spPr bwMode="invGray">
            <a:xfrm>
              <a:off x="6166833" y="0"/>
              <a:ext cx="305575" cy="274374"/>
            </a:xfrm>
            <a:prstGeom prst="rect">
              <a:avLst/>
            </a:prstGeom>
            <a:solidFill>
              <a:srgbClr val="D10811">
                <a:alpha val="38039"/>
              </a:srgbClr>
            </a:solidFill>
            <a:ln w="9525">
              <a:noFill/>
              <a:miter lim="800000"/>
              <a:headEnd/>
              <a:tailEnd/>
            </a:ln>
          </p:spPr>
          <p:txBody>
            <a:bodyPr wrap="none" anchor="ctr"/>
            <a:lstStyle/>
            <a:p>
              <a:pPr>
                <a:defRPr/>
              </a:pPr>
              <a:endParaRPr lang="en-US">
                <a:solidFill>
                  <a:schemeClr val="tx1"/>
                </a:solidFill>
                <a:latin typeface="Arial" charset="0"/>
              </a:endParaRPr>
            </a:p>
          </p:txBody>
        </p:sp>
      </p:grpSp>
      <p:grpSp>
        <p:nvGrpSpPr>
          <p:cNvPr id="17" name="Group 97"/>
          <p:cNvGrpSpPr>
            <a:grpSpLocks/>
          </p:cNvGrpSpPr>
          <p:nvPr/>
        </p:nvGrpSpPr>
        <p:grpSpPr bwMode="auto">
          <a:xfrm>
            <a:off x="2322513" y="-6350"/>
            <a:ext cx="6821487" cy="352425"/>
            <a:chOff x="3784600" y="0"/>
            <a:chExt cx="5359400" cy="276868"/>
          </a:xfrm>
        </p:grpSpPr>
        <p:sp>
          <p:nvSpPr>
            <p:cNvPr id="18" name="Rectangle 496"/>
            <p:cNvSpPr>
              <a:spLocks noChangeArrowheads="1"/>
            </p:cNvSpPr>
            <p:nvPr/>
          </p:nvSpPr>
          <p:spPr bwMode="invGray">
            <a:xfrm>
              <a:off x="4100152" y="0"/>
              <a:ext cx="305575" cy="274374"/>
            </a:xfrm>
            <a:prstGeom prst="rect">
              <a:avLst/>
            </a:prstGeom>
            <a:solidFill>
              <a:srgbClr val="D10811">
                <a:alpha val="70195"/>
              </a:srgbClr>
            </a:solidFill>
            <a:ln w="9525">
              <a:noFill/>
              <a:miter lim="800000"/>
              <a:headEnd/>
              <a:tailEnd/>
            </a:ln>
          </p:spPr>
          <p:txBody>
            <a:bodyPr wrap="none" anchor="ctr"/>
            <a:lstStyle/>
            <a:p>
              <a:pPr>
                <a:defRPr/>
              </a:pPr>
              <a:endParaRPr lang="en-US">
                <a:solidFill>
                  <a:schemeClr val="tx1"/>
                </a:solidFill>
                <a:latin typeface="Arial" charset="0"/>
              </a:endParaRPr>
            </a:p>
          </p:txBody>
        </p:sp>
        <p:sp>
          <p:nvSpPr>
            <p:cNvPr id="19" name="Rectangle 497"/>
            <p:cNvSpPr>
              <a:spLocks noChangeArrowheads="1"/>
            </p:cNvSpPr>
            <p:nvPr/>
          </p:nvSpPr>
          <p:spPr bwMode="invGray">
            <a:xfrm>
              <a:off x="3784600" y="0"/>
              <a:ext cx="304327" cy="274374"/>
            </a:xfrm>
            <a:prstGeom prst="rect">
              <a:avLst/>
            </a:prstGeom>
            <a:solidFill>
              <a:srgbClr val="D10811">
                <a:alpha val="59999"/>
              </a:srgbClr>
            </a:solidFill>
            <a:ln w="9525">
              <a:noFill/>
              <a:miter lim="800000"/>
              <a:headEnd/>
              <a:tailEnd/>
            </a:ln>
          </p:spPr>
          <p:txBody>
            <a:bodyPr wrap="none" anchor="ctr"/>
            <a:lstStyle/>
            <a:p>
              <a:pPr>
                <a:defRPr/>
              </a:pPr>
              <a:endParaRPr lang="en-US">
                <a:solidFill>
                  <a:schemeClr val="tx1"/>
                </a:solidFill>
                <a:latin typeface="Arial" charset="0"/>
              </a:endParaRPr>
            </a:p>
          </p:txBody>
        </p:sp>
        <p:sp>
          <p:nvSpPr>
            <p:cNvPr id="20" name="Rectangle 498"/>
            <p:cNvSpPr>
              <a:spLocks noChangeArrowheads="1"/>
            </p:cNvSpPr>
            <p:nvPr/>
          </p:nvSpPr>
          <p:spPr bwMode="invGray">
            <a:xfrm>
              <a:off x="8519132" y="0"/>
              <a:ext cx="624868" cy="276868"/>
            </a:xfrm>
            <a:prstGeom prst="rect">
              <a:avLst/>
            </a:prstGeom>
            <a:solidFill>
              <a:srgbClr val="D10811">
                <a:alpha val="45882"/>
              </a:srgbClr>
            </a:solidFill>
            <a:ln w="9525" algn="ctr">
              <a:noFill/>
              <a:miter lim="800000"/>
              <a:headEnd/>
              <a:tailEnd/>
            </a:ln>
          </p:spPr>
          <p:txBody>
            <a:bodyPr wrap="none" anchor="ctr"/>
            <a:lstStyle/>
            <a:p>
              <a:pPr>
                <a:defRPr/>
              </a:pPr>
              <a:endParaRPr lang="en-US">
                <a:solidFill>
                  <a:schemeClr val="tx1"/>
                </a:solidFill>
                <a:latin typeface="Arial" charset="0"/>
              </a:endParaRPr>
            </a:p>
          </p:txBody>
        </p:sp>
        <p:sp>
          <p:nvSpPr>
            <p:cNvPr id="21" name="Rectangle 499"/>
            <p:cNvSpPr>
              <a:spLocks noChangeArrowheads="1"/>
            </p:cNvSpPr>
            <p:nvPr/>
          </p:nvSpPr>
          <p:spPr bwMode="invGray">
            <a:xfrm>
              <a:off x="7875555" y="0"/>
              <a:ext cx="304327" cy="274374"/>
            </a:xfrm>
            <a:prstGeom prst="rect">
              <a:avLst/>
            </a:prstGeom>
            <a:solidFill>
              <a:srgbClr val="D10811">
                <a:alpha val="79999"/>
              </a:srgbClr>
            </a:solidFill>
            <a:ln w="9525" algn="ctr">
              <a:noFill/>
              <a:miter lim="800000"/>
              <a:headEnd/>
              <a:tailEnd/>
            </a:ln>
          </p:spPr>
          <p:txBody>
            <a:bodyPr wrap="none" anchor="ctr"/>
            <a:lstStyle/>
            <a:p>
              <a:pPr>
                <a:defRPr/>
              </a:pPr>
              <a:endParaRPr lang="en-US">
                <a:solidFill>
                  <a:schemeClr val="tx1"/>
                </a:solidFill>
                <a:latin typeface="Arial" charset="0"/>
              </a:endParaRPr>
            </a:p>
          </p:txBody>
        </p:sp>
        <p:sp>
          <p:nvSpPr>
            <p:cNvPr id="22" name="Rectangle 500"/>
            <p:cNvSpPr>
              <a:spLocks noChangeArrowheads="1"/>
            </p:cNvSpPr>
            <p:nvPr/>
          </p:nvSpPr>
          <p:spPr bwMode="invGray">
            <a:xfrm>
              <a:off x="5677914" y="0"/>
              <a:ext cx="305574" cy="274374"/>
            </a:xfrm>
            <a:prstGeom prst="rect">
              <a:avLst/>
            </a:prstGeom>
            <a:solidFill>
              <a:srgbClr val="D10811">
                <a:alpha val="79999"/>
              </a:srgbClr>
            </a:solidFill>
            <a:ln w="9525">
              <a:noFill/>
              <a:miter lim="800000"/>
              <a:headEnd/>
              <a:tailEnd/>
            </a:ln>
          </p:spPr>
          <p:txBody>
            <a:bodyPr wrap="none" anchor="ctr"/>
            <a:lstStyle/>
            <a:p>
              <a:pPr>
                <a:defRPr/>
              </a:pPr>
              <a:endParaRPr lang="en-US">
                <a:solidFill>
                  <a:schemeClr val="tx1"/>
                </a:solidFill>
                <a:latin typeface="Arial" charset="0"/>
              </a:endParaRPr>
            </a:p>
          </p:txBody>
        </p:sp>
        <p:sp>
          <p:nvSpPr>
            <p:cNvPr id="23" name="Rectangle 501"/>
            <p:cNvSpPr>
              <a:spLocks noChangeArrowheads="1"/>
            </p:cNvSpPr>
            <p:nvPr/>
          </p:nvSpPr>
          <p:spPr bwMode="invGray">
            <a:xfrm>
              <a:off x="5362361" y="0"/>
              <a:ext cx="305575" cy="274374"/>
            </a:xfrm>
            <a:prstGeom prst="rect">
              <a:avLst/>
            </a:prstGeom>
            <a:solidFill>
              <a:srgbClr val="D10811">
                <a:alpha val="70195"/>
              </a:srgbClr>
            </a:solidFill>
            <a:ln w="9525">
              <a:noFill/>
              <a:miter lim="800000"/>
              <a:headEnd/>
              <a:tailEnd/>
            </a:ln>
          </p:spPr>
          <p:txBody>
            <a:bodyPr wrap="none" anchor="ctr"/>
            <a:lstStyle/>
            <a:p>
              <a:pPr>
                <a:defRPr/>
              </a:pPr>
              <a:endParaRPr lang="en-US">
                <a:solidFill>
                  <a:schemeClr val="tx1"/>
                </a:solidFill>
                <a:latin typeface="Arial" charset="0"/>
              </a:endParaRPr>
            </a:p>
          </p:txBody>
        </p:sp>
        <p:sp>
          <p:nvSpPr>
            <p:cNvPr id="24" name="Rectangle 609"/>
            <p:cNvSpPr>
              <a:spLocks noChangeArrowheads="1"/>
            </p:cNvSpPr>
            <p:nvPr/>
          </p:nvSpPr>
          <p:spPr bwMode="invGray">
            <a:xfrm>
              <a:off x="6166833" y="0"/>
              <a:ext cx="305574" cy="274374"/>
            </a:xfrm>
            <a:prstGeom prst="rect">
              <a:avLst/>
            </a:prstGeom>
            <a:solidFill>
              <a:srgbClr val="D10811">
                <a:alpha val="38039"/>
              </a:srgbClr>
            </a:solidFill>
            <a:ln w="9525">
              <a:noFill/>
              <a:miter lim="800000"/>
              <a:headEnd/>
              <a:tailEnd/>
            </a:ln>
          </p:spPr>
          <p:txBody>
            <a:bodyPr wrap="none" anchor="ctr"/>
            <a:lstStyle/>
            <a:p>
              <a:pPr>
                <a:defRPr/>
              </a:pPr>
              <a:endParaRPr lang="en-US">
                <a:solidFill>
                  <a:schemeClr val="tx1"/>
                </a:solidFill>
                <a:latin typeface="Arial" charset="0"/>
              </a:endParaRPr>
            </a:p>
          </p:txBody>
        </p:sp>
      </p:grpSp>
      <p:cxnSp>
        <p:nvCxnSpPr>
          <p:cNvPr id="31" name="Straight Connector 30"/>
          <p:cNvCxnSpPr/>
          <p:nvPr/>
        </p:nvCxnSpPr>
        <p:spPr bwMode="ltGray">
          <a:xfrm>
            <a:off x="0" y="3171825"/>
            <a:ext cx="913923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682496" y="3429000"/>
            <a:ext cx="6089904" cy="1365504"/>
          </a:xfrm>
        </p:spPr>
        <p:txBody>
          <a:bodyPr>
            <a:noAutofit/>
          </a:bodyPr>
          <a:lstStyle/>
          <a:p>
            <a:r>
              <a:rPr lang="en-US" smtClean="0"/>
              <a:t>Click to edit Master title style</a:t>
            </a:r>
            <a:endParaRPr lang="en-US"/>
          </a:p>
        </p:txBody>
      </p:sp>
      <p:sp>
        <p:nvSpPr>
          <p:cNvPr id="3" name="Subtitle 2"/>
          <p:cNvSpPr>
            <a:spLocks noGrp="1"/>
          </p:cNvSpPr>
          <p:nvPr>
            <p:ph type="subTitle" idx="1"/>
          </p:nvPr>
        </p:nvSpPr>
        <p:spPr>
          <a:xfrm>
            <a:off x="1676400" y="4876800"/>
            <a:ext cx="6089904" cy="990600"/>
          </a:xfrm>
        </p:spPr>
        <p:txBody>
          <a:bodyPr>
            <a:noAutofit/>
          </a:bodyPr>
          <a:lstStyle>
            <a:lvl1pPr marL="0" indent="0" algn="l">
              <a:spcBef>
                <a:spcPts val="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cxnSp>
        <p:nvCxnSpPr>
          <p:cNvPr id="32" name="Straight Connector 31"/>
          <p:cNvCxnSpPr/>
          <p:nvPr/>
        </p:nvCxnSpPr>
        <p:spPr bwMode="ltGray">
          <a:xfrm>
            <a:off x="0" y="6100763"/>
            <a:ext cx="913923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823A94-501F-430F-9F24-22DB171F1A84}" type="datetime1">
              <a:rPr lang="en-US" smtClean="0"/>
              <a:pPr/>
              <a:t>8/31/12</a:t>
            </a:fld>
            <a:endParaRPr lang="en-US"/>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34715"/>
            <a:ext cx="8229600" cy="838200"/>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457200" y="1447800"/>
            <a:ext cx="8229600" cy="4267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6172200"/>
            <a:ext cx="8229600" cy="228600"/>
          </a:xfrm>
        </p:spPr>
        <p:txBody>
          <a:bodyPr>
            <a:noAutofit/>
          </a:bodyPr>
          <a:lstStyle>
            <a:lvl1pPr marL="0" indent="0">
              <a:buNone/>
              <a:defRPr sz="11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1B8EF3-7915-4029-8188-B964D2222328}" type="datetime1">
              <a:rPr lang="en-US" smtClean="0"/>
              <a:pPr/>
              <a:t>8/31/12</a:t>
            </a:fld>
            <a:endParaRPr lang="en-US"/>
          </a:p>
        </p:txBody>
      </p:sp>
    </p:spTree>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34715"/>
            <a:ext cx="8229600" cy="838200"/>
          </a:xfrm>
        </p:spPr>
        <p:txBody>
          <a:bodyPr anchor="b"/>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bwMode="gray">
          <a:xfrm>
            <a:off x="5186597" y="1600200"/>
            <a:ext cx="3342806" cy="3789206"/>
          </a:xfrm>
          <a:ln w="152400">
            <a:solidFill>
              <a:schemeClr val="bg2"/>
            </a:solidFill>
            <a:miter lim="800000"/>
          </a:ln>
        </p:spPr>
        <p:txBody>
          <a:bodyPr tIns="182880">
            <a:no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457200" y="1447800"/>
            <a:ext cx="4267200" cy="4724400"/>
          </a:xfrm>
        </p:spPr>
        <p:txBody>
          <a:bodyPr anchor="t">
            <a:noAutofit/>
          </a:bodyPr>
          <a:lstStyle>
            <a:lvl1pPr marL="0" indent="0" algn="l">
              <a:spcBef>
                <a:spcPts val="0"/>
              </a:spcBef>
              <a:buNone/>
              <a:defRPr sz="2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EE16FC-041D-4C73-A0CA-50E3B59E0A5D}" type="datetime1">
              <a:rPr lang="en-US" smtClean="0"/>
              <a:pPr/>
              <a:t>8/31/12</a:t>
            </a:fld>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icture with Bulleted Text">
    <p:spTree>
      <p:nvGrpSpPr>
        <p:cNvPr id="1" name=""/>
        <p:cNvGrpSpPr/>
        <p:nvPr/>
      </p:nvGrpSpPr>
      <p:grpSpPr>
        <a:xfrm>
          <a:off x="0" y="0"/>
          <a:ext cx="0" cy="0"/>
          <a:chOff x="0" y="0"/>
          <a:chExt cx="0" cy="0"/>
        </a:xfrm>
      </p:grpSpPr>
      <p:sp>
        <p:nvSpPr>
          <p:cNvPr id="11" name="Text Placeholder 10"/>
          <p:cNvSpPr>
            <a:spLocks noGrp="1"/>
          </p:cNvSpPr>
          <p:nvPr>
            <p:ph type="body" sz="quarter" idx="14"/>
          </p:nvPr>
        </p:nvSpPr>
        <p:spPr>
          <a:xfrm>
            <a:off x="457200" y="1447800"/>
            <a:ext cx="4343400" cy="47244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3443AC4-C33A-411A-AFB6-6A67FA1ED1AC}" type="datetime1">
              <a:rPr lang="en-US" smtClean="0"/>
              <a:pPr/>
              <a:t>8/31/12</a:t>
            </a:fld>
            <a:endParaRPr lang="en-US"/>
          </a:p>
        </p:txBody>
      </p:sp>
      <p:sp>
        <p:nvSpPr>
          <p:cNvPr id="9" name="Picture Placeholder 8"/>
          <p:cNvSpPr>
            <a:spLocks noGrp="1"/>
          </p:cNvSpPr>
          <p:nvPr>
            <p:ph type="pic" sz="quarter" idx="13"/>
          </p:nvPr>
        </p:nvSpPr>
        <p:spPr bwMode="gray">
          <a:xfrm>
            <a:off x="5184648" y="1600200"/>
            <a:ext cx="3346704" cy="3785616"/>
          </a:xfrm>
          <a:ln w="152400">
            <a:solidFill>
              <a:schemeClr val="bg2"/>
            </a:solidFill>
            <a:miter lim="800000"/>
          </a:ln>
        </p:spPr>
        <p:txBody>
          <a:bodyPr tIns="182880">
            <a:normAutofit/>
          </a:bodyPr>
          <a:lstStyle>
            <a:lvl1pPr algn="ctr">
              <a:buNone/>
              <a:defRPr sz="2000"/>
            </a:lvl1pPr>
          </a:lstStyle>
          <a:p>
            <a:r>
              <a:rPr lang="en-US" smtClean="0"/>
              <a:t>Drag picture to placeholder or click icon to add</a:t>
            </a:r>
            <a:endParaRPr lang="en-US"/>
          </a:p>
        </p:txBody>
      </p:sp>
    </p:spTree>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Pictures with Bulleted Text">
    <p:spTree>
      <p:nvGrpSpPr>
        <p:cNvPr id="1" name=""/>
        <p:cNvGrpSpPr/>
        <p:nvPr/>
      </p:nvGrpSpPr>
      <p:grpSpPr>
        <a:xfrm>
          <a:off x="0" y="0"/>
          <a:ext cx="0" cy="0"/>
          <a:chOff x="0" y="0"/>
          <a:chExt cx="0" cy="0"/>
        </a:xfrm>
      </p:grpSpPr>
      <p:sp>
        <p:nvSpPr>
          <p:cNvPr id="11" name="Text Placeholder 10"/>
          <p:cNvSpPr>
            <a:spLocks noGrp="1"/>
          </p:cNvSpPr>
          <p:nvPr>
            <p:ph type="body" sz="quarter" idx="14"/>
          </p:nvPr>
        </p:nvSpPr>
        <p:spPr>
          <a:xfrm>
            <a:off x="457200" y="3886200"/>
            <a:ext cx="3886200" cy="2286000"/>
          </a:xfrm>
        </p:spPr>
        <p:txBody>
          <a:bodyPr>
            <a:noAutofit/>
          </a:bodyPr>
          <a:lstStyle>
            <a:lvl1pPr marL="231775" indent="-231775">
              <a:defRPr sz="1800"/>
            </a:lvl1pPr>
            <a:lvl2pPr marL="508000" indent="-217488">
              <a:defRPr sz="1600"/>
            </a:lvl2pPr>
            <a:lvl3pPr marL="798513" indent="-174625">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961EFF9-E965-4782-A371-B4051B6C04E4}" type="datetime1">
              <a:rPr lang="en-US" smtClean="0"/>
              <a:pPr/>
              <a:t>8/31/12</a:t>
            </a:fld>
            <a:endParaRPr lang="en-US"/>
          </a:p>
        </p:txBody>
      </p:sp>
      <p:sp>
        <p:nvSpPr>
          <p:cNvPr id="9" name="Picture Placeholder 8"/>
          <p:cNvSpPr>
            <a:spLocks noGrp="1"/>
          </p:cNvSpPr>
          <p:nvPr>
            <p:ph type="pic" sz="quarter" idx="13"/>
          </p:nvPr>
        </p:nvSpPr>
        <p:spPr bwMode="gray">
          <a:xfrm>
            <a:off x="4876800" y="1600200"/>
            <a:ext cx="3657600" cy="2057400"/>
          </a:xfrm>
          <a:ln w="152400">
            <a:solidFill>
              <a:schemeClr val="bg2"/>
            </a:solidFill>
            <a:miter lim="800000"/>
          </a:ln>
        </p:spPr>
        <p:txBody>
          <a:bodyPr tIns="182880">
            <a:normAutofit/>
          </a:bodyPr>
          <a:lstStyle>
            <a:lvl1pPr algn="ctr">
              <a:buNone/>
              <a:defRPr sz="2000"/>
            </a:lvl1pPr>
          </a:lstStyle>
          <a:p>
            <a:r>
              <a:rPr lang="en-US" smtClean="0"/>
              <a:t>Drag picture to placeholder or click icon to add</a:t>
            </a:r>
            <a:endParaRPr lang="en-US"/>
          </a:p>
        </p:txBody>
      </p:sp>
      <p:sp>
        <p:nvSpPr>
          <p:cNvPr id="10" name="Text Placeholder 10"/>
          <p:cNvSpPr>
            <a:spLocks noGrp="1"/>
          </p:cNvSpPr>
          <p:nvPr>
            <p:ph type="body" sz="quarter" idx="15"/>
          </p:nvPr>
        </p:nvSpPr>
        <p:spPr>
          <a:xfrm>
            <a:off x="4724400" y="3886200"/>
            <a:ext cx="3962400" cy="2286000"/>
          </a:xfrm>
        </p:spPr>
        <p:txBody>
          <a:bodyPr>
            <a:noAutofit/>
          </a:bodyPr>
          <a:lstStyle>
            <a:lvl1pPr marL="231775" indent="-231775">
              <a:defRPr sz="1800"/>
            </a:lvl1pPr>
            <a:lvl2pPr marL="566738" indent="-219075">
              <a:defRPr sz="1600"/>
            </a:lvl2pPr>
            <a:lvl3pPr marL="914400" indent="-231775">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p:txBody>
      </p:sp>
      <p:sp>
        <p:nvSpPr>
          <p:cNvPr id="12" name="Picture Placeholder 8"/>
          <p:cNvSpPr>
            <a:spLocks noGrp="1"/>
          </p:cNvSpPr>
          <p:nvPr>
            <p:ph type="pic" sz="quarter" idx="16"/>
          </p:nvPr>
        </p:nvSpPr>
        <p:spPr bwMode="gray">
          <a:xfrm>
            <a:off x="601835" y="1600200"/>
            <a:ext cx="3657600" cy="2057400"/>
          </a:xfrm>
          <a:ln w="152400">
            <a:solidFill>
              <a:schemeClr val="bg2"/>
            </a:solidFill>
            <a:miter lim="800000"/>
          </a:ln>
        </p:spPr>
        <p:txBody>
          <a:bodyPr tIns="182880">
            <a:normAutofit/>
          </a:bodyPr>
          <a:lstStyle>
            <a:lvl1pPr algn="ctr">
              <a:buNone/>
              <a:defRPr sz="2000"/>
            </a:lvl1pPr>
          </a:lstStyle>
          <a:p>
            <a:r>
              <a:rPr lang="en-US" smtClean="0"/>
              <a:t>Drag picture to placeholder or click icon to add</a:t>
            </a:r>
            <a:endParaRPr lang="en-US"/>
          </a:p>
        </p:txBody>
      </p:sp>
    </p:spTree>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hree Pictures with Bulleted Text">
    <p:spTree>
      <p:nvGrpSpPr>
        <p:cNvPr id="1" name=""/>
        <p:cNvGrpSpPr/>
        <p:nvPr/>
      </p:nvGrpSpPr>
      <p:grpSpPr>
        <a:xfrm>
          <a:off x="0" y="0"/>
          <a:ext cx="0" cy="0"/>
          <a:chOff x="0" y="0"/>
          <a:chExt cx="0" cy="0"/>
        </a:xfrm>
      </p:grpSpPr>
      <p:sp>
        <p:nvSpPr>
          <p:cNvPr id="11" name="Text Placeholder 10"/>
          <p:cNvSpPr>
            <a:spLocks noGrp="1"/>
          </p:cNvSpPr>
          <p:nvPr>
            <p:ph type="body" sz="quarter" idx="14"/>
          </p:nvPr>
        </p:nvSpPr>
        <p:spPr>
          <a:xfrm>
            <a:off x="457200" y="3657600"/>
            <a:ext cx="2423160" cy="2514600"/>
          </a:xfrm>
        </p:spPr>
        <p:txBody>
          <a:bodyPr>
            <a:noAutofit/>
          </a:bodyPr>
          <a:lstStyle>
            <a:lvl1pPr marL="231775" indent="-231775">
              <a:defRPr sz="1800"/>
            </a:lvl1pPr>
            <a:lvl2pPr marL="566738" indent="-219075">
              <a:defRPr sz="1600"/>
            </a:lvl2pPr>
            <a:lvl3pPr marL="914400" indent="-231775">
              <a:defRPr sz="1400"/>
            </a:lvl3pPr>
            <a:lvl4pPr>
              <a:defRPr sz="1400"/>
            </a:lvl4pPr>
            <a:lvl5pPr>
              <a:defRPr sz="1400"/>
            </a:lvl5pPr>
          </a:lstStyle>
          <a:p>
            <a:pPr lvl="0"/>
            <a:r>
              <a:rPr lang="en-US" smtClean="0"/>
              <a:t>Click to edit Master text styles</a:t>
            </a:r>
          </a:p>
          <a:p>
            <a:pPr lvl="1"/>
            <a:r>
              <a:rPr lang="en-US" smtClean="0"/>
              <a:t>Second level</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BC11A07-B22F-4A12-B6AE-5480EFA744A1}" type="datetime1">
              <a:rPr lang="en-US" smtClean="0"/>
              <a:pPr/>
              <a:t>8/31/12</a:t>
            </a:fld>
            <a:endParaRPr lang="en-US"/>
          </a:p>
        </p:txBody>
      </p:sp>
      <p:sp>
        <p:nvSpPr>
          <p:cNvPr id="10" name="Text Placeholder 10"/>
          <p:cNvSpPr>
            <a:spLocks noGrp="1"/>
          </p:cNvSpPr>
          <p:nvPr>
            <p:ph type="body" sz="quarter" idx="15"/>
          </p:nvPr>
        </p:nvSpPr>
        <p:spPr>
          <a:xfrm>
            <a:off x="3338286" y="3657600"/>
            <a:ext cx="2423160" cy="2514600"/>
          </a:xfrm>
        </p:spPr>
        <p:txBody>
          <a:bodyPr>
            <a:noAutofit/>
          </a:bodyPr>
          <a:lstStyle>
            <a:lvl1pPr marL="231775" indent="-231775">
              <a:defRPr sz="1800"/>
            </a:lvl1pPr>
            <a:lvl2pPr marL="566738" indent="-219075">
              <a:defRPr sz="1600"/>
            </a:lvl2pPr>
            <a:lvl3pPr marL="914400" indent="-231775">
              <a:defRPr sz="1400"/>
            </a:lvl3pPr>
            <a:lvl4pPr>
              <a:defRPr sz="1400"/>
            </a:lvl4pPr>
            <a:lvl5pPr>
              <a:defRPr sz="1400"/>
            </a:lvl5pPr>
          </a:lstStyle>
          <a:p>
            <a:pPr lvl="0"/>
            <a:r>
              <a:rPr lang="en-US" smtClean="0"/>
              <a:t>Click to edit Master text styles</a:t>
            </a:r>
          </a:p>
          <a:p>
            <a:pPr lvl="1"/>
            <a:r>
              <a:rPr lang="en-US" smtClean="0"/>
              <a:t>Second level</a:t>
            </a:r>
          </a:p>
        </p:txBody>
      </p:sp>
      <p:sp>
        <p:nvSpPr>
          <p:cNvPr id="12" name="Picture Placeholder 8"/>
          <p:cNvSpPr>
            <a:spLocks noGrp="1"/>
          </p:cNvSpPr>
          <p:nvPr>
            <p:ph type="pic" sz="quarter" idx="16"/>
          </p:nvPr>
        </p:nvSpPr>
        <p:spPr bwMode="gray">
          <a:xfrm>
            <a:off x="632867" y="1600200"/>
            <a:ext cx="2200274" cy="1777144"/>
          </a:xfrm>
          <a:ln w="152400">
            <a:solidFill>
              <a:schemeClr val="bg2"/>
            </a:solidFill>
            <a:miter lim="800000"/>
          </a:ln>
        </p:spPr>
        <p:txBody>
          <a:bodyPr tIns="182880">
            <a:normAutofit/>
          </a:bodyPr>
          <a:lstStyle>
            <a:lvl1pPr marL="0" indent="0" algn="ctr">
              <a:buNone/>
              <a:tabLst/>
              <a:defRPr sz="1800"/>
            </a:lvl1pPr>
          </a:lstStyle>
          <a:p>
            <a:r>
              <a:rPr lang="en-US" smtClean="0"/>
              <a:t>Drag picture to placeholder or click icon to add</a:t>
            </a:r>
            <a:endParaRPr lang="en-US"/>
          </a:p>
        </p:txBody>
      </p:sp>
      <p:sp>
        <p:nvSpPr>
          <p:cNvPr id="13" name="Picture Placeholder 8"/>
          <p:cNvSpPr>
            <a:spLocks noGrp="1"/>
          </p:cNvSpPr>
          <p:nvPr>
            <p:ph type="pic" sz="quarter" idx="17"/>
          </p:nvPr>
        </p:nvSpPr>
        <p:spPr bwMode="gray">
          <a:xfrm>
            <a:off x="3470148" y="1600200"/>
            <a:ext cx="2203704" cy="1773936"/>
          </a:xfrm>
          <a:ln w="152400">
            <a:solidFill>
              <a:schemeClr val="bg2"/>
            </a:solidFill>
            <a:miter lim="800000"/>
          </a:ln>
        </p:spPr>
        <p:txBody>
          <a:bodyPr tIns="182880">
            <a:normAutofit/>
          </a:bodyPr>
          <a:lstStyle>
            <a:lvl1pPr marL="0" indent="0" algn="ctr">
              <a:buNone/>
              <a:defRPr sz="1800"/>
            </a:lvl1pPr>
          </a:lstStyle>
          <a:p>
            <a:r>
              <a:rPr lang="en-US" smtClean="0"/>
              <a:t>Drag picture to placeholder or click icon to add</a:t>
            </a:r>
            <a:endParaRPr lang="en-US"/>
          </a:p>
        </p:txBody>
      </p:sp>
      <p:sp>
        <p:nvSpPr>
          <p:cNvPr id="9" name="Picture Placeholder 8"/>
          <p:cNvSpPr>
            <a:spLocks noGrp="1"/>
          </p:cNvSpPr>
          <p:nvPr>
            <p:ph type="pic" sz="quarter" idx="13"/>
          </p:nvPr>
        </p:nvSpPr>
        <p:spPr bwMode="gray">
          <a:xfrm>
            <a:off x="6314857" y="1600200"/>
            <a:ext cx="2199556" cy="1776564"/>
          </a:xfrm>
          <a:ln w="152400">
            <a:solidFill>
              <a:schemeClr val="bg2"/>
            </a:solidFill>
            <a:miter lim="800000"/>
          </a:ln>
        </p:spPr>
        <p:txBody>
          <a:bodyPr tIns="182880">
            <a:normAutofit/>
          </a:bodyPr>
          <a:lstStyle>
            <a:lvl1pPr marL="0" indent="0" algn="ctr">
              <a:buNone/>
              <a:defRPr sz="1800"/>
            </a:lvl1pPr>
          </a:lstStyle>
          <a:p>
            <a:r>
              <a:rPr lang="en-US" smtClean="0"/>
              <a:t>Drag picture to placeholder or click icon to add</a:t>
            </a:r>
            <a:endParaRPr lang="en-US"/>
          </a:p>
        </p:txBody>
      </p:sp>
      <p:sp>
        <p:nvSpPr>
          <p:cNvPr id="14" name="Text Placeholder 10"/>
          <p:cNvSpPr>
            <a:spLocks noGrp="1"/>
          </p:cNvSpPr>
          <p:nvPr>
            <p:ph type="body" sz="quarter" idx="18"/>
          </p:nvPr>
        </p:nvSpPr>
        <p:spPr>
          <a:xfrm>
            <a:off x="6204858" y="3657600"/>
            <a:ext cx="2423160" cy="2514600"/>
          </a:xfrm>
        </p:spPr>
        <p:txBody>
          <a:bodyPr>
            <a:noAutofit/>
          </a:bodyPr>
          <a:lstStyle>
            <a:lvl1pPr marL="231775" indent="-231775">
              <a:defRPr sz="1800"/>
            </a:lvl1pPr>
            <a:lvl2pPr marL="566738" indent="-219075">
              <a:defRPr sz="1600"/>
            </a:lvl2pPr>
            <a:lvl3pPr marL="914400" indent="-231775">
              <a:defRPr sz="1400"/>
            </a:lvl3pPr>
            <a:lvl4pPr>
              <a:defRPr sz="1400"/>
            </a:lvl4pPr>
            <a:lvl5pPr>
              <a:defRPr sz="1400"/>
            </a:lvl5pPr>
          </a:lstStyle>
          <a:p>
            <a:pPr lvl="0"/>
            <a:r>
              <a:rPr lang="en-US" smtClean="0"/>
              <a:t>Click to edit Master text styles</a:t>
            </a:r>
          </a:p>
          <a:p>
            <a:pPr lvl="1"/>
            <a:r>
              <a:rPr lang="en-US" smtClean="0"/>
              <a:t>Second level</a:t>
            </a:r>
          </a:p>
        </p:txBody>
      </p:sp>
    </p:spTree>
  </p:cSld>
  <p:clrMapOvr>
    <a:masterClrMapping/>
  </p:clrMapOvr>
  <p:transition xmlns:p14="http://schemas.microsoft.com/office/powerpoint/2010/mai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11" name="Text Placeholder 10"/>
          <p:cNvSpPr>
            <a:spLocks noGrp="1"/>
          </p:cNvSpPr>
          <p:nvPr>
            <p:ph type="body" sz="quarter" idx="14"/>
          </p:nvPr>
        </p:nvSpPr>
        <p:spPr>
          <a:xfrm>
            <a:off x="537028" y="3657600"/>
            <a:ext cx="2343332" cy="2514600"/>
          </a:xfrm>
        </p:spPr>
        <p:txBody>
          <a:bodyPr>
            <a:noAutofit/>
          </a:bodyPr>
          <a:lstStyle>
            <a:lvl1pPr marL="0" indent="0">
              <a:spcBef>
                <a:spcPts val="0"/>
              </a:spcBef>
              <a:buNone/>
              <a:defRPr sz="1800"/>
            </a:lvl1pPr>
            <a:lvl2pPr marL="0" indent="0">
              <a:buNone/>
              <a:defRPr sz="1800"/>
            </a:lvl2pPr>
            <a:lvl3pPr marL="914400" indent="-231775">
              <a:defRPr sz="1400"/>
            </a:lvl3pPr>
            <a:lvl4pPr>
              <a:defRPr sz="1400"/>
            </a:lvl4pPr>
            <a:lvl5pPr>
              <a:defRPr sz="1400"/>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9AB2A23-AE32-4526-B049-6593DD3B16B2}" type="datetime1">
              <a:rPr lang="en-US" smtClean="0"/>
              <a:pPr/>
              <a:t>8/31/12</a:t>
            </a:fld>
            <a:endParaRPr lang="en-US"/>
          </a:p>
        </p:txBody>
      </p:sp>
      <p:sp>
        <p:nvSpPr>
          <p:cNvPr id="15" name="Text Placeholder 10"/>
          <p:cNvSpPr>
            <a:spLocks noGrp="1"/>
          </p:cNvSpPr>
          <p:nvPr>
            <p:ph type="body" sz="quarter" idx="19"/>
          </p:nvPr>
        </p:nvSpPr>
        <p:spPr>
          <a:xfrm>
            <a:off x="3418114" y="3657600"/>
            <a:ext cx="2343332" cy="2514600"/>
          </a:xfrm>
        </p:spPr>
        <p:txBody>
          <a:bodyPr>
            <a:noAutofit/>
          </a:bodyPr>
          <a:lstStyle>
            <a:lvl1pPr marL="0" indent="0">
              <a:spcBef>
                <a:spcPts val="0"/>
              </a:spcBef>
              <a:buNone/>
              <a:defRPr sz="1800"/>
            </a:lvl1pPr>
            <a:lvl2pPr marL="0" indent="0">
              <a:buNone/>
              <a:defRPr sz="1800"/>
            </a:lvl2pPr>
            <a:lvl3pPr marL="914400" indent="-231775">
              <a:defRPr sz="1400"/>
            </a:lvl3pPr>
            <a:lvl4pPr>
              <a:defRPr sz="1400"/>
            </a:lvl4pPr>
            <a:lvl5pPr>
              <a:defRPr sz="1400"/>
            </a:lvl5pPr>
          </a:lstStyle>
          <a:p>
            <a:pPr lvl="0"/>
            <a:r>
              <a:rPr lang="en-US" smtClean="0"/>
              <a:t>Click to edit Master text styles</a:t>
            </a:r>
          </a:p>
        </p:txBody>
      </p:sp>
      <p:sp>
        <p:nvSpPr>
          <p:cNvPr id="16" name="Text Placeholder 10"/>
          <p:cNvSpPr>
            <a:spLocks noGrp="1"/>
          </p:cNvSpPr>
          <p:nvPr>
            <p:ph type="body" sz="quarter" idx="20"/>
          </p:nvPr>
        </p:nvSpPr>
        <p:spPr>
          <a:xfrm>
            <a:off x="6284686" y="3657600"/>
            <a:ext cx="2343332" cy="2514600"/>
          </a:xfrm>
        </p:spPr>
        <p:txBody>
          <a:bodyPr>
            <a:noAutofit/>
          </a:bodyPr>
          <a:lstStyle>
            <a:lvl1pPr marL="0" indent="0">
              <a:spcBef>
                <a:spcPts val="0"/>
              </a:spcBef>
              <a:buNone/>
              <a:defRPr sz="1800"/>
            </a:lvl1pPr>
            <a:lvl2pPr marL="0" indent="0">
              <a:buNone/>
              <a:defRPr sz="1800"/>
            </a:lvl2pPr>
            <a:lvl3pPr marL="914400" indent="-231775">
              <a:defRPr sz="1400"/>
            </a:lvl3pPr>
            <a:lvl4pPr>
              <a:defRPr sz="1400"/>
            </a:lvl4pPr>
            <a:lvl5pPr>
              <a:defRPr sz="1400"/>
            </a:lvl5pPr>
          </a:lstStyle>
          <a:p>
            <a:pPr lvl="0"/>
            <a:r>
              <a:rPr lang="en-US" smtClean="0"/>
              <a:t>Click to edit Master text styles</a:t>
            </a:r>
          </a:p>
        </p:txBody>
      </p:sp>
      <p:sp>
        <p:nvSpPr>
          <p:cNvPr id="14" name="Picture Placeholder 8"/>
          <p:cNvSpPr>
            <a:spLocks noGrp="1"/>
          </p:cNvSpPr>
          <p:nvPr>
            <p:ph type="pic" sz="quarter" idx="16"/>
          </p:nvPr>
        </p:nvSpPr>
        <p:spPr bwMode="gray">
          <a:xfrm>
            <a:off x="632867" y="1600200"/>
            <a:ext cx="2200274" cy="1777144"/>
          </a:xfrm>
          <a:ln w="152400">
            <a:solidFill>
              <a:schemeClr val="bg2"/>
            </a:solidFill>
            <a:miter lim="800000"/>
          </a:ln>
        </p:spPr>
        <p:txBody>
          <a:bodyPr tIns="182880">
            <a:normAutofit/>
          </a:bodyPr>
          <a:lstStyle>
            <a:lvl1pPr marL="0" indent="0" algn="ctr">
              <a:buNone/>
              <a:tabLst/>
              <a:defRPr sz="1800"/>
            </a:lvl1pPr>
          </a:lstStyle>
          <a:p>
            <a:r>
              <a:rPr lang="en-US" smtClean="0"/>
              <a:t>Drag picture to placeholder or click icon to add</a:t>
            </a:r>
            <a:endParaRPr lang="en-US"/>
          </a:p>
        </p:txBody>
      </p:sp>
      <p:sp>
        <p:nvSpPr>
          <p:cNvPr id="17" name="Picture Placeholder 8"/>
          <p:cNvSpPr>
            <a:spLocks noGrp="1"/>
          </p:cNvSpPr>
          <p:nvPr>
            <p:ph type="pic" sz="quarter" idx="17"/>
          </p:nvPr>
        </p:nvSpPr>
        <p:spPr bwMode="gray">
          <a:xfrm>
            <a:off x="3470148" y="1600200"/>
            <a:ext cx="2203704" cy="1773936"/>
          </a:xfrm>
          <a:ln w="152400">
            <a:solidFill>
              <a:schemeClr val="bg2"/>
            </a:solidFill>
            <a:miter lim="800000"/>
          </a:ln>
        </p:spPr>
        <p:txBody>
          <a:bodyPr tIns="182880">
            <a:normAutofit/>
          </a:bodyPr>
          <a:lstStyle>
            <a:lvl1pPr marL="0" indent="0" algn="ctr">
              <a:buNone/>
              <a:defRPr sz="1800"/>
            </a:lvl1pPr>
          </a:lstStyle>
          <a:p>
            <a:r>
              <a:rPr lang="en-US" smtClean="0"/>
              <a:t>Drag picture to placeholder or click icon to add</a:t>
            </a:r>
            <a:endParaRPr lang="en-US"/>
          </a:p>
        </p:txBody>
      </p:sp>
      <p:sp>
        <p:nvSpPr>
          <p:cNvPr id="18" name="Picture Placeholder 8"/>
          <p:cNvSpPr>
            <a:spLocks noGrp="1"/>
          </p:cNvSpPr>
          <p:nvPr>
            <p:ph type="pic" sz="quarter" idx="13"/>
          </p:nvPr>
        </p:nvSpPr>
        <p:spPr bwMode="gray">
          <a:xfrm>
            <a:off x="6314857" y="1600200"/>
            <a:ext cx="2199556" cy="1776564"/>
          </a:xfrm>
          <a:ln w="152400">
            <a:solidFill>
              <a:schemeClr val="bg2"/>
            </a:solidFill>
            <a:miter lim="800000"/>
          </a:ln>
        </p:spPr>
        <p:txBody>
          <a:bodyPr tIns="182880">
            <a:normAutofit/>
          </a:bodyPr>
          <a:lstStyle>
            <a:lvl1pPr marL="0" indent="0" algn="ctr">
              <a:buNone/>
              <a:defRPr sz="1800"/>
            </a:lvl1pPr>
          </a:lstStyle>
          <a:p>
            <a:r>
              <a:rPr lang="en-US" smtClean="0"/>
              <a:t>Drag picture to placeholder or click icon to add</a:t>
            </a:r>
            <a:endParaRPr lang="en-US"/>
          </a:p>
        </p:txBody>
      </p:sp>
    </p:spTree>
  </p:cSld>
  <p:clrMapOvr>
    <a:masterClrMapping/>
  </p:clrMapOvr>
  <p:transition xmlns:p14="http://schemas.microsoft.com/office/powerpoint/2010/mai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hree Pictures with One Textbox">
    <p:spTree>
      <p:nvGrpSpPr>
        <p:cNvPr id="1" name=""/>
        <p:cNvGrpSpPr/>
        <p:nvPr/>
      </p:nvGrpSpPr>
      <p:grpSpPr>
        <a:xfrm>
          <a:off x="0" y="0"/>
          <a:ext cx="0" cy="0"/>
          <a:chOff x="0" y="0"/>
          <a:chExt cx="0" cy="0"/>
        </a:xfrm>
      </p:grpSpPr>
      <p:sp>
        <p:nvSpPr>
          <p:cNvPr id="11" name="Text Placeholder 10"/>
          <p:cNvSpPr>
            <a:spLocks noGrp="1"/>
          </p:cNvSpPr>
          <p:nvPr>
            <p:ph type="body" sz="quarter" idx="14"/>
          </p:nvPr>
        </p:nvSpPr>
        <p:spPr>
          <a:xfrm>
            <a:off x="457200" y="3657600"/>
            <a:ext cx="8229600" cy="2514600"/>
          </a:xfrm>
        </p:spPr>
        <p:txBody>
          <a:bodyPr>
            <a:noAutofit/>
          </a:bodyPr>
          <a:lstStyle>
            <a:lvl1pPr marL="231775" indent="-231775">
              <a:defRPr sz="1800"/>
            </a:lvl1pPr>
            <a:lvl2pPr marL="566738" indent="-219075">
              <a:defRPr sz="1600"/>
            </a:lvl2pPr>
            <a:lvl3pPr marL="914400" indent="-231775">
              <a:defRPr sz="1400"/>
            </a:lvl3pPr>
            <a:lvl4pPr>
              <a:defRPr sz="1400"/>
            </a:lvl4pPr>
            <a:lvl5pPr>
              <a:defRPr sz="1400"/>
            </a:lvl5pPr>
          </a:lstStyle>
          <a:p>
            <a:pPr lvl="0"/>
            <a:r>
              <a:rPr lang="en-US" smtClean="0"/>
              <a:t>Click to edit Master text styles</a:t>
            </a:r>
          </a:p>
          <a:p>
            <a:pPr lvl="1"/>
            <a:r>
              <a:rPr lang="en-US" smtClean="0"/>
              <a:t>Second level</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CD360E5-E30C-4DA4-BD60-7B6AC863CF62}" type="datetime1">
              <a:rPr lang="en-US" smtClean="0"/>
              <a:pPr/>
              <a:t>8/31/12</a:t>
            </a:fld>
            <a:endParaRPr lang="en-US"/>
          </a:p>
        </p:txBody>
      </p:sp>
      <p:sp>
        <p:nvSpPr>
          <p:cNvPr id="10" name="Picture Placeholder 8"/>
          <p:cNvSpPr>
            <a:spLocks noGrp="1"/>
          </p:cNvSpPr>
          <p:nvPr>
            <p:ph type="pic" sz="quarter" idx="16"/>
          </p:nvPr>
        </p:nvSpPr>
        <p:spPr bwMode="gray">
          <a:xfrm>
            <a:off x="632867" y="1600200"/>
            <a:ext cx="2200274" cy="1777144"/>
          </a:xfrm>
          <a:ln w="152400">
            <a:solidFill>
              <a:schemeClr val="bg2"/>
            </a:solidFill>
            <a:miter lim="800000"/>
          </a:ln>
        </p:spPr>
        <p:txBody>
          <a:bodyPr tIns="182880">
            <a:normAutofit/>
          </a:bodyPr>
          <a:lstStyle>
            <a:lvl1pPr marL="0" indent="0" algn="ctr">
              <a:buNone/>
              <a:tabLst/>
              <a:defRPr sz="1800"/>
            </a:lvl1pPr>
          </a:lstStyle>
          <a:p>
            <a:r>
              <a:rPr lang="en-US" smtClean="0"/>
              <a:t>Drag picture to placeholder or click icon to add</a:t>
            </a:r>
            <a:endParaRPr lang="en-US"/>
          </a:p>
        </p:txBody>
      </p:sp>
      <p:sp>
        <p:nvSpPr>
          <p:cNvPr id="14" name="Picture Placeholder 8"/>
          <p:cNvSpPr>
            <a:spLocks noGrp="1"/>
          </p:cNvSpPr>
          <p:nvPr>
            <p:ph type="pic" sz="quarter" idx="17"/>
          </p:nvPr>
        </p:nvSpPr>
        <p:spPr bwMode="gray">
          <a:xfrm>
            <a:off x="3470148" y="1600200"/>
            <a:ext cx="2203704" cy="1773936"/>
          </a:xfrm>
          <a:ln w="152400">
            <a:solidFill>
              <a:schemeClr val="bg2"/>
            </a:solidFill>
            <a:miter lim="800000"/>
          </a:ln>
        </p:spPr>
        <p:txBody>
          <a:bodyPr tIns="182880">
            <a:normAutofit/>
          </a:bodyPr>
          <a:lstStyle>
            <a:lvl1pPr marL="0" indent="0" algn="ctr">
              <a:buNone/>
              <a:defRPr sz="1800"/>
            </a:lvl1pPr>
          </a:lstStyle>
          <a:p>
            <a:r>
              <a:rPr lang="en-US" smtClean="0"/>
              <a:t>Drag picture to placeholder or click icon to add</a:t>
            </a:r>
            <a:endParaRPr lang="en-US"/>
          </a:p>
        </p:txBody>
      </p:sp>
      <p:sp>
        <p:nvSpPr>
          <p:cNvPr id="15" name="Picture Placeholder 8"/>
          <p:cNvSpPr>
            <a:spLocks noGrp="1"/>
          </p:cNvSpPr>
          <p:nvPr>
            <p:ph type="pic" sz="quarter" idx="13"/>
          </p:nvPr>
        </p:nvSpPr>
        <p:spPr bwMode="gray">
          <a:xfrm>
            <a:off x="6314857" y="1600200"/>
            <a:ext cx="2199556" cy="1776564"/>
          </a:xfrm>
          <a:ln w="152400">
            <a:solidFill>
              <a:schemeClr val="bg2"/>
            </a:solidFill>
            <a:miter lim="800000"/>
          </a:ln>
        </p:spPr>
        <p:txBody>
          <a:bodyPr tIns="182880">
            <a:normAutofit/>
          </a:bodyPr>
          <a:lstStyle>
            <a:lvl1pPr marL="0" indent="0" algn="ctr">
              <a:buNone/>
              <a:defRPr sz="1800"/>
            </a:lvl1pPr>
          </a:lstStyle>
          <a:p>
            <a:r>
              <a:rPr lang="en-US" smtClean="0"/>
              <a:t>Drag picture to placeholder or click icon to add</a:t>
            </a:r>
            <a:endParaRPr lang="en-US"/>
          </a:p>
        </p:txBody>
      </p:sp>
    </p:spTree>
  </p:cSld>
  <p:clrMapOvr>
    <a:masterClrMapping/>
  </p:clrMapOvr>
  <p:transition xmlns:p14="http://schemas.microsoft.com/office/powerpoint/2010/mai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Horizontal Picture">
    <p:spTree>
      <p:nvGrpSpPr>
        <p:cNvPr id="1" name=""/>
        <p:cNvGrpSpPr/>
        <p:nvPr/>
      </p:nvGrpSpPr>
      <p:grpSpPr>
        <a:xfrm>
          <a:off x="0" y="0"/>
          <a:ext cx="0" cy="0"/>
          <a:chOff x="0" y="0"/>
          <a:chExt cx="0" cy="0"/>
        </a:xfrm>
      </p:grpSpPr>
      <p:sp>
        <p:nvSpPr>
          <p:cNvPr id="2" name="Title 1"/>
          <p:cNvSpPr>
            <a:spLocks noGrp="1"/>
          </p:cNvSpPr>
          <p:nvPr>
            <p:ph type="title"/>
          </p:nvPr>
        </p:nvSpPr>
        <p:spPr>
          <a:xfrm>
            <a:off x="457200" y="434715"/>
            <a:ext cx="8229600" cy="838200"/>
          </a:xfrm>
        </p:spPr>
        <p:txBody>
          <a:bodyPr anchor="b"/>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bwMode="gray">
          <a:xfrm>
            <a:off x="1573968" y="1740674"/>
            <a:ext cx="5996066" cy="3837480"/>
          </a:xfrm>
          <a:ln w="152400">
            <a:solidFill>
              <a:schemeClr val="bg2"/>
            </a:solidFill>
            <a:miter lim="800000"/>
          </a:ln>
        </p:spPr>
        <p:txBody>
          <a:bodyPr tIns="182880">
            <a:no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5" name="Date Placeholder 4"/>
          <p:cNvSpPr>
            <a:spLocks noGrp="1"/>
          </p:cNvSpPr>
          <p:nvPr>
            <p:ph type="dt" sz="half" idx="10"/>
          </p:nvPr>
        </p:nvSpPr>
        <p:spPr/>
        <p:txBody>
          <a:bodyPr/>
          <a:lstStyle/>
          <a:p>
            <a:fld id="{3A7E0CD2-63A1-4D15-92C2-5F1852DDD605}" type="datetime1">
              <a:rPr lang="en-US" smtClean="0"/>
              <a:pPr/>
              <a:t>8/31/12</a:t>
            </a:fld>
            <a:endParaRPr lang="en-US"/>
          </a:p>
        </p:txBody>
      </p:sp>
    </p:spTree>
  </p:cSld>
  <p:clrMapOvr>
    <a:masterClrMapping/>
  </p:clrMapOvr>
  <p:transition xmlns:p14="http://schemas.microsoft.com/office/powerpoint/2010/mai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Avaya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14" name="Picture 13" descr="PowerOfWe_reverse2.png"/>
          <p:cNvPicPr>
            <a:picLocks noChangeAspect="1"/>
          </p:cNvPicPr>
          <p:nvPr userDrawn="1"/>
        </p:nvPicPr>
        <p:blipFill>
          <a:blip r:embed="rId3" cstate="print"/>
          <a:stretch>
            <a:fillRect/>
          </a:stretch>
        </p:blipFill>
        <p:spPr bwMode="black">
          <a:xfrm>
            <a:off x="2595608" y="2645764"/>
            <a:ext cx="3952784" cy="1566472"/>
          </a:xfrm>
          <a:prstGeom prst="rect">
            <a:avLst/>
          </a:prstGeom>
        </p:spPr>
      </p:pic>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284BA3-2030-4FC5-8B8A-D60DBF198AFE}" type="datetime1">
              <a:rPr lang="en-US" smtClean="0"/>
              <a:pPr/>
              <a:t>8/31/12</a:t>
            </a:fld>
            <a:endParaRPr lang="en-US"/>
          </a:p>
        </p:txBody>
      </p:sp>
      <p:sp>
        <p:nvSpPr>
          <p:cNvPr id="7" name="TextBox 6"/>
          <p:cNvSpPr txBox="1"/>
          <p:nvPr userDrawn="1"/>
        </p:nvSpPr>
        <p:spPr>
          <a:xfrm>
            <a:off x="8376920" y="6565900"/>
            <a:ext cx="309700" cy="203133"/>
          </a:xfrm>
          <a:prstGeom prst="rect">
            <a:avLst/>
          </a:prstGeom>
          <a:noFill/>
        </p:spPr>
        <p:txBody>
          <a:bodyPr wrap="none" rtlCol="0" anchor="ctr" anchorCtr="0">
            <a:spAutoFit/>
          </a:bodyPr>
          <a:lstStyle/>
          <a:p>
            <a:pPr algn="r">
              <a:lnSpc>
                <a:spcPct val="90000"/>
              </a:lnSpc>
            </a:pPr>
            <a:fld id="{758C98C5-C197-4167-B328-DA835286C05A}" type="slidenum">
              <a:rPr lang="en-US" sz="800" smtClean="0">
                <a:solidFill>
                  <a:srgbClr val="8F8F8F"/>
                </a:solidFill>
              </a:rPr>
              <a:pPr algn="r">
                <a:lnSpc>
                  <a:spcPct val="90000"/>
                </a:lnSpc>
              </a:pPr>
              <a:t>‹#›</a:t>
            </a:fld>
            <a:endParaRPr lang="en-US" sz="800" dirty="0" smtClean="0">
              <a:solidFill>
                <a:srgbClr val="8F8F8F"/>
              </a:solidFill>
            </a:endParaRPr>
          </a:p>
        </p:txBody>
      </p:sp>
    </p:spTree>
  </p:cSld>
  <p:clrMapOvr>
    <a:masterClrMapping/>
  </p:clrMapOvr>
  <p:transition xmlns:p14="http://schemas.microsoft.com/office/powerpoint/2010/mai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420526-6F7B-4820-AE52-CBAF9D1B053E}" type="datetime1">
              <a:rPr lang="en-US" smtClean="0"/>
              <a:pPr/>
              <a:t>8/31/12</a:t>
            </a:fld>
            <a:endParaRPr lang="en-US"/>
          </a:p>
        </p:txBody>
      </p:sp>
    </p:spTree>
  </p:cSld>
  <p:clrMapOvr>
    <a:masterClrMapping/>
  </p:clrMapOvr>
  <p:transition xmlns:p14="http://schemas.microsoft.com/office/powerpoint/2010/mai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6065"/>
            <a:ext cx="2057400" cy="571613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6065"/>
            <a:ext cx="6019800" cy="57161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D93251-DD1A-43E1-955B-E09BA603CA18}" type="datetime1">
              <a:rPr lang="en-US" smtClean="0"/>
              <a:pPr/>
              <a:t>8/31/12</a:t>
            </a:fld>
            <a:endParaRPr lang="en-US"/>
          </a:p>
        </p:txBody>
      </p:sp>
    </p:spTree>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905000"/>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0979D8-FDCF-4695-B150-B4B6F53576B9}" type="datetime1">
              <a:rPr lang="en-US" smtClean="0"/>
              <a:pPr/>
              <a:t>8/31/12</a:t>
            </a:fld>
            <a:endParaRPr lang="en-US"/>
          </a:p>
        </p:txBody>
      </p:sp>
      <p:sp>
        <p:nvSpPr>
          <p:cNvPr id="8" name="Text Placeholder 7"/>
          <p:cNvSpPr>
            <a:spLocks noGrp="1"/>
          </p:cNvSpPr>
          <p:nvPr>
            <p:ph type="body" sz="quarter" idx="13"/>
          </p:nvPr>
        </p:nvSpPr>
        <p:spPr>
          <a:xfrm>
            <a:off x="457200" y="1295400"/>
            <a:ext cx="8229600" cy="457200"/>
          </a:xfrm>
        </p:spPr>
        <p:txBody>
          <a:bodyPr>
            <a:noAutofit/>
          </a:bodyPr>
          <a:lstStyle>
            <a:lvl1pPr marL="0" indent="0">
              <a:spcBef>
                <a:spcPts val="0"/>
              </a:spcBef>
              <a:buNone/>
              <a:defRPr sz="2200">
                <a:solidFill>
                  <a:schemeClr val="accent1"/>
                </a:solidFill>
              </a:defRPr>
            </a:lvl1pPr>
            <a:lvl2pPr marL="0" indent="0">
              <a:spcBef>
                <a:spcPts val="0"/>
              </a:spcBef>
              <a:buNone/>
              <a:defRPr sz="2200"/>
            </a:lvl2pPr>
            <a:lvl3pPr>
              <a:spcBef>
                <a:spcPts val="0"/>
              </a:spcBef>
              <a:buNone/>
              <a:defRPr sz="2200"/>
            </a:lvl3pPr>
            <a:lvl4pPr>
              <a:spcBef>
                <a:spcPts val="0"/>
              </a:spcBef>
              <a:buNone/>
              <a:defRPr sz="2200"/>
            </a:lvl4pPr>
            <a:lvl5pPr>
              <a:spcBef>
                <a:spcPts val="0"/>
              </a:spcBef>
              <a:buNone/>
              <a:defRPr sz="2200"/>
            </a:lvl5pPr>
          </a:lstStyle>
          <a:p>
            <a:pPr lvl="0"/>
            <a:r>
              <a:rPr lang="en-US" smtClean="0"/>
              <a:t>Click to edit Master text styles</a:t>
            </a:r>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996A722-CA97-4F30-B649-5B46967AD5BA}" type="datetime1">
              <a:rPr lang="en-US" smtClean="0"/>
              <a:pPr/>
              <a:t>8/31/12</a:t>
            </a:fld>
            <a:endParaRPr lang="en-US"/>
          </a:p>
        </p:txBody>
      </p:sp>
      <p:sp>
        <p:nvSpPr>
          <p:cNvPr id="8" name="Rectangle 42"/>
          <p:cNvSpPr>
            <a:spLocks noChangeArrowheads="1"/>
          </p:cNvSpPr>
          <p:nvPr/>
        </p:nvSpPr>
        <p:spPr bwMode="invGray">
          <a:xfrm>
            <a:off x="0" y="1581151"/>
            <a:ext cx="9144000" cy="3475038"/>
          </a:xfrm>
          <a:prstGeom prst="rect">
            <a:avLst/>
          </a:prstGeom>
          <a:gradFill rotWithShape="1">
            <a:gsLst>
              <a:gs pos="0">
                <a:srgbClr val="98050E"/>
              </a:gs>
              <a:gs pos="100000">
                <a:srgbClr val="D10811"/>
              </a:gs>
            </a:gsLst>
            <a:lin ang="0" scaled="1"/>
          </a:gradFill>
          <a:ln w="9525">
            <a:noFill/>
            <a:miter lim="800000"/>
            <a:headEnd/>
            <a:tailEnd/>
          </a:ln>
        </p:spPr>
        <p:txBody>
          <a:bodyPr wrap="none" anchor="ctr"/>
          <a:lstStyle/>
          <a:p>
            <a:endParaRPr lang="en-US">
              <a:solidFill>
                <a:schemeClr val="tx1"/>
              </a:solidFill>
            </a:endParaRPr>
          </a:p>
        </p:txBody>
      </p:sp>
      <p:sp>
        <p:nvSpPr>
          <p:cNvPr id="9" name="Rectangle 7"/>
          <p:cNvSpPr>
            <a:spLocks noChangeArrowheads="1"/>
          </p:cNvSpPr>
          <p:nvPr/>
        </p:nvSpPr>
        <p:spPr bwMode="invGray">
          <a:xfrm>
            <a:off x="3159125" y="1581151"/>
            <a:ext cx="304800" cy="246063"/>
          </a:xfrm>
          <a:prstGeom prst="rect">
            <a:avLst/>
          </a:prstGeom>
          <a:solidFill>
            <a:srgbClr val="D10811">
              <a:alpha val="70195"/>
            </a:srgbClr>
          </a:solidFill>
          <a:ln w="9525">
            <a:noFill/>
            <a:miter lim="800000"/>
            <a:headEnd/>
            <a:tailEnd/>
          </a:ln>
        </p:spPr>
        <p:txBody>
          <a:bodyPr wrap="none" anchor="ctr"/>
          <a:lstStyle/>
          <a:p>
            <a:endParaRPr lang="en-US">
              <a:solidFill>
                <a:schemeClr val="tx1"/>
              </a:solidFill>
            </a:endParaRPr>
          </a:p>
        </p:txBody>
      </p:sp>
      <p:sp>
        <p:nvSpPr>
          <p:cNvPr id="10" name="Rectangle 8"/>
          <p:cNvSpPr>
            <a:spLocks noChangeArrowheads="1"/>
          </p:cNvSpPr>
          <p:nvPr/>
        </p:nvSpPr>
        <p:spPr bwMode="invGray">
          <a:xfrm>
            <a:off x="2843213" y="1581151"/>
            <a:ext cx="304800" cy="246063"/>
          </a:xfrm>
          <a:prstGeom prst="rect">
            <a:avLst/>
          </a:prstGeom>
          <a:solidFill>
            <a:srgbClr val="D10811">
              <a:alpha val="59999"/>
            </a:srgbClr>
          </a:solidFill>
          <a:ln w="9525">
            <a:noFill/>
            <a:miter lim="800000"/>
            <a:headEnd/>
            <a:tailEnd/>
          </a:ln>
        </p:spPr>
        <p:txBody>
          <a:bodyPr wrap="none" anchor="ctr"/>
          <a:lstStyle/>
          <a:p>
            <a:endParaRPr lang="en-US">
              <a:solidFill>
                <a:schemeClr val="tx1"/>
              </a:solidFill>
            </a:endParaRPr>
          </a:p>
        </p:txBody>
      </p:sp>
      <p:sp>
        <p:nvSpPr>
          <p:cNvPr id="11" name="Rectangle 14"/>
          <p:cNvSpPr>
            <a:spLocks noChangeArrowheads="1"/>
          </p:cNvSpPr>
          <p:nvPr/>
        </p:nvSpPr>
        <p:spPr bwMode="invGray">
          <a:xfrm>
            <a:off x="8526463"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2" name="Rectangle 15"/>
          <p:cNvSpPr>
            <a:spLocks noChangeArrowheads="1"/>
          </p:cNvSpPr>
          <p:nvPr/>
        </p:nvSpPr>
        <p:spPr bwMode="invGray">
          <a:xfrm>
            <a:off x="8210550"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3" name="Rectangle 16"/>
          <p:cNvSpPr>
            <a:spLocks noChangeArrowheads="1"/>
          </p:cNvSpPr>
          <p:nvPr/>
        </p:nvSpPr>
        <p:spPr bwMode="invGray">
          <a:xfrm>
            <a:off x="7894638"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4" name="Rectangle 17"/>
          <p:cNvSpPr>
            <a:spLocks noChangeArrowheads="1"/>
          </p:cNvSpPr>
          <p:nvPr/>
        </p:nvSpPr>
        <p:spPr bwMode="invGray">
          <a:xfrm>
            <a:off x="7578725"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5" name="Rectangle 18"/>
          <p:cNvSpPr>
            <a:spLocks noChangeArrowheads="1"/>
          </p:cNvSpPr>
          <p:nvPr/>
        </p:nvSpPr>
        <p:spPr bwMode="invGray">
          <a:xfrm>
            <a:off x="7262813"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6" name="Rectangle 19"/>
          <p:cNvSpPr>
            <a:spLocks noChangeArrowheads="1"/>
          </p:cNvSpPr>
          <p:nvPr/>
        </p:nvSpPr>
        <p:spPr bwMode="invGray">
          <a:xfrm>
            <a:off x="6946900"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7" name="Rectangle 20"/>
          <p:cNvSpPr>
            <a:spLocks noChangeArrowheads="1"/>
          </p:cNvSpPr>
          <p:nvPr/>
        </p:nvSpPr>
        <p:spPr bwMode="invGray">
          <a:xfrm>
            <a:off x="6630988"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8" name="Rectangle 21"/>
          <p:cNvSpPr>
            <a:spLocks noChangeArrowheads="1"/>
          </p:cNvSpPr>
          <p:nvPr/>
        </p:nvSpPr>
        <p:spPr bwMode="invGray">
          <a:xfrm>
            <a:off x="6316663" y="1581151"/>
            <a:ext cx="304800" cy="250825"/>
          </a:xfrm>
          <a:prstGeom prst="rect">
            <a:avLst/>
          </a:prstGeom>
          <a:solidFill>
            <a:srgbClr val="D10811"/>
          </a:solidFill>
          <a:ln w="9525">
            <a:noFill/>
            <a:miter lim="800000"/>
            <a:headEnd/>
            <a:tailEnd/>
          </a:ln>
        </p:spPr>
        <p:txBody>
          <a:bodyPr wrap="none" anchor="ctr"/>
          <a:lstStyle/>
          <a:p>
            <a:endParaRPr lang="en-US">
              <a:solidFill>
                <a:schemeClr val="tx1"/>
              </a:solidFill>
            </a:endParaRPr>
          </a:p>
        </p:txBody>
      </p:sp>
      <p:sp>
        <p:nvSpPr>
          <p:cNvPr id="19" name="Rectangle 22"/>
          <p:cNvSpPr>
            <a:spLocks noChangeArrowheads="1"/>
          </p:cNvSpPr>
          <p:nvPr/>
        </p:nvSpPr>
        <p:spPr bwMode="invGray">
          <a:xfrm>
            <a:off x="6000750"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20" name="Rectangle 23"/>
          <p:cNvSpPr>
            <a:spLocks noChangeArrowheads="1"/>
          </p:cNvSpPr>
          <p:nvPr/>
        </p:nvSpPr>
        <p:spPr bwMode="invGray">
          <a:xfrm>
            <a:off x="5684838"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21" name="Rectangle 24"/>
          <p:cNvSpPr>
            <a:spLocks noChangeArrowheads="1"/>
          </p:cNvSpPr>
          <p:nvPr/>
        </p:nvSpPr>
        <p:spPr bwMode="invGray">
          <a:xfrm>
            <a:off x="5368925" y="1581151"/>
            <a:ext cx="304800" cy="250825"/>
          </a:xfrm>
          <a:prstGeom prst="rect">
            <a:avLst/>
          </a:prstGeom>
          <a:solidFill>
            <a:srgbClr val="D10811">
              <a:alpha val="38039"/>
            </a:srgbClr>
          </a:solidFill>
          <a:ln w="9525">
            <a:noFill/>
            <a:miter lim="800000"/>
            <a:headEnd/>
            <a:tailEnd/>
          </a:ln>
        </p:spPr>
        <p:txBody>
          <a:bodyPr wrap="none" anchor="ctr"/>
          <a:lstStyle/>
          <a:p>
            <a:endParaRPr lang="en-US">
              <a:solidFill>
                <a:schemeClr val="tx1"/>
              </a:solidFill>
            </a:endParaRPr>
          </a:p>
        </p:txBody>
      </p:sp>
      <p:sp>
        <p:nvSpPr>
          <p:cNvPr id="22" name="Rectangle 26"/>
          <p:cNvSpPr>
            <a:spLocks noChangeArrowheads="1"/>
          </p:cNvSpPr>
          <p:nvPr/>
        </p:nvSpPr>
        <p:spPr bwMode="invGray">
          <a:xfrm>
            <a:off x="4737100"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23" name="Rectangle 27"/>
          <p:cNvSpPr>
            <a:spLocks noChangeArrowheads="1"/>
          </p:cNvSpPr>
          <p:nvPr/>
        </p:nvSpPr>
        <p:spPr bwMode="invGray">
          <a:xfrm>
            <a:off x="4421188" y="1581151"/>
            <a:ext cx="304800" cy="250825"/>
          </a:xfrm>
          <a:prstGeom prst="rect">
            <a:avLst/>
          </a:prstGeom>
          <a:solidFill>
            <a:srgbClr val="D10811">
              <a:alpha val="70195"/>
            </a:srgbClr>
          </a:solidFill>
          <a:ln w="9525">
            <a:noFill/>
            <a:miter lim="800000"/>
            <a:headEnd/>
            <a:tailEnd/>
          </a:ln>
        </p:spPr>
        <p:txBody>
          <a:bodyPr wrap="none" anchor="ctr"/>
          <a:lstStyle/>
          <a:p>
            <a:endParaRPr lang="en-US">
              <a:solidFill>
                <a:schemeClr val="tx1"/>
              </a:solidFill>
            </a:endParaRPr>
          </a:p>
        </p:txBody>
      </p:sp>
      <p:sp>
        <p:nvSpPr>
          <p:cNvPr id="24" name="Rectangle 301"/>
          <p:cNvSpPr>
            <a:spLocks noChangeArrowheads="1"/>
          </p:cNvSpPr>
          <p:nvPr/>
        </p:nvSpPr>
        <p:spPr bwMode="invGray">
          <a:xfrm>
            <a:off x="3473450" y="4767264"/>
            <a:ext cx="304800" cy="274638"/>
          </a:xfrm>
          <a:prstGeom prst="rect">
            <a:avLst/>
          </a:prstGeom>
          <a:solidFill>
            <a:srgbClr val="D10811">
              <a:alpha val="70195"/>
            </a:srgbClr>
          </a:solidFill>
          <a:ln w="9525">
            <a:noFill/>
            <a:miter lim="800000"/>
            <a:headEnd/>
            <a:tailEnd/>
          </a:ln>
        </p:spPr>
        <p:txBody>
          <a:bodyPr wrap="none" anchor="ctr"/>
          <a:lstStyle/>
          <a:p>
            <a:endParaRPr lang="en-US">
              <a:solidFill>
                <a:schemeClr val="tx1"/>
              </a:solidFill>
            </a:endParaRPr>
          </a:p>
        </p:txBody>
      </p:sp>
      <p:sp>
        <p:nvSpPr>
          <p:cNvPr id="25" name="Rectangle 302"/>
          <p:cNvSpPr>
            <a:spLocks noChangeArrowheads="1"/>
          </p:cNvSpPr>
          <p:nvPr/>
        </p:nvSpPr>
        <p:spPr bwMode="invGray">
          <a:xfrm>
            <a:off x="3157538" y="4767264"/>
            <a:ext cx="304800" cy="274638"/>
          </a:xfrm>
          <a:prstGeom prst="rect">
            <a:avLst/>
          </a:prstGeom>
          <a:solidFill>
            <a:srgbClr val="D10811">
              <a:alpha val="38039"/>
            </a:srgbClr>
          </a:solidFill>
          <a:ln w="9525">
            <a:noFill/>
            <a:miter lim="800000"/>
            <a:headEnd/>
            <a:tailEnd/>
          </a:ln>
        </p:spPr>
        <p:txBody>
          <a:bodyPr wrap="none" anchor="ctr"/>
          <a:lstStyle/>
          <a:p>
            <a:endParaRPr lang="en-US">
              <a:solidFill>
                <a:schemeClr val="tx1"/>
              </a:solidFill>
            </a:endParaRPr>
          </a:p>
        </p:txBody>
      </p:sp>
      <p:sp>
        <p:nvSpPr>
          <p:cNvPr id="26" name="Rectangle 304"/>
          <p:cNvSpPr>
            <a:spLocks noChangeArrowheads="1"/>
          </p:cNvSpPr>
          <p:nvPr/>
        </p:nvSpPr>
        <p:spPr bwMode="invGray">
          <a:xfrm>
            <a:off x="2525713" y="4767264"/>
            <a:ext cx="304800" cy="274638"/>
          </a:xfrm>
          <a:prstGeom prst="rect">
            <a:avLst/>
          </a:prstGeom>
          <a:solidFill>
            <a:srgbClr val="D10811">
              <a:alpha val="59999"/>
            </a:srgbClr>
          </a:solidFill>
          <a:ln w="9525">
            <a:noFill/>
            <a:miter lim="800000"/>
            <a:headEnd/>
            <a:tailEnd/>
          </a:ln>
        </p:spPr>
        <p:txBody>
          <a:bodyPr wrap="none" anchor="ctr"/>
          <a:lstStyle/>
          <a:p>
            <a:endParaRPr lang="en-US">
              <a:solidFill>
                <a:schemeClr val="tx1"/>
              </a:solidFill>
            </a:endParaRPr>
          </a:p>
        </p:txBody>
      </p:sp>
      <p:sp>
        <p:nvSpPr>
          <p:cNvPr id="27" name="Rectangle 305"/>
          <p:cNvSpPr>
            <a:spLocks noChangeArrowheads="1"/>
          </p:cNvSpPr>
          <p:nvPr/>
        </p:nvSpPr>
        <p:spPr bwMode="invGray">
          <a:xfrm>
            <a:off x="2209800" y="4767264"/>
            <a:ext cx="304800" cy="274638"/>
          </a:xfrm>
          <a:prstGeom prst="rect">
            <a:avLst/>
          </a:prstGeom>
          <a:solidFill>
            <a:srgbClr val="D10811">
              <a:alpha val="36862"/>
            </a:srgbClr>
          </a:solidFill>
          <a:ln w="9525">
            <a:noFill/>
            <a:miter lim="800000"/>
            <a:headEnd/>
            <a:tailEnd/>
          </a:ln>
        </p:spPr>
        <p:txBody>
          <a:bodyPr wrap="none" anchor="ctr"/>
          <a:lstStyle/>
          <a:p>
            <a:endParaRPr lang="en-US">
              <a:solidFill>
                <a:schemeClr val="tx1"/>
              </a:solidFill>
            </a:endParaRPr>
          </a:p>
        </p:txBody>
      </p:sp>
      <p:sp>
        <p:nvSpPr>
          <p:cNvPr id="28" name="Rectangle 307"/>
          <p:cNvSpPr>
            <a:spLocks noChangeArrowheads="1"/>
          </p:cNvSpPr>
          <p:nvPr/>
        </p:nvSpPr>
        <p:spPr bwMode="invGray">
          <a:xfrm>
            <a:off x="1579563" y="4767264"/>
            <a:ext cx="304800" cy="274638"/>
          </a:xfrm>
          <a:prstGeom prst="rect">
            <a:avLst/>
          </a:prstGeom>
          <a:solidFill>
            <a:srgbClr val="D10811">
              <a:alpha val="36862"/>
            </a:srgbClr>
          </a:solidFill>
          <a:ln w="9525">
            <a:noFill/>
            <a:miter lim="800000"/>
            <a:headEnd/>
            <a:tailEnd/>
          </a:ln>
        </p:spPr>
        <p:txBody>
          <a:bodyPr wrap="none" anchor="ctr"/>
          <a:lstStyle/>
          <a:p>
            <a:endParaRPr lang="en-US">
              <a:solidFill>
                <a:schemeClr val="tx1"/>
              </a:solidFill>
            </a:endParaRPr>
          </a:p>
        </p:txBody>
      </p:sp>
      <p:sp>
        <p:nvSpPr>
          <p:cNvPr id="29" name="Rectangle 311"/>
          <p:cNvSpPr>
            <a:spLocks noChangeArrowheads="1"/>
          </p:cNvSpPr>
          <p:nvPr/>
        </p:nvSpPr>
        <p:spPr bwMode="invGray">
          <a:xfrm>
            <a:off x="8524875"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0" name="Rectangle 312"/>
          <p:cNvSpPr>
            <a:spLocks noChangeArrowheads="1"/>
          </p:cNvSpPr>
          <p:nvPr/>
        </p:nvSpPr>
        <p:spPr bwMode="invGray">
          <a:xfrm>
            <a:off x="8208963"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1" name="Rectangle 314"/>
          <p:cNvSpPr>
            <a:spLocks noChangeArrowheads="1"/>
          </p:cNvSpPr>
          <p:nvPr/>
        </p:nvSpPr>
        <p:spPr bwMode="invGray">
          <a:xfrm>
            <a:off x="7577138"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2" name="Rectangle 315"/>
          <p:cNvSpPr>
            <a:spLocks noChangeArrowheads="1"/>
          </p:cNvSpPr>
          <p:nvPr/>
        </p:nvSpPr>
        <p:spPr bwMode="invGray">
          <a:xfrm>
            <a:off x="7261225"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3" name="Rectangle 317"/>
          <p:cNvSpPr>
            <a:spLocks noChangeArrowheads="1"/>
          </p:cNvSpPr>
          <p:nvPr/>
        </p:nvSpPr>
        <p:spPr bwMode="invGray">
          <a:xfrm>
            <a:off x="6629400"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4" name="Rectangle 318"/>
          <p:cNvSpPr>
            <a:spLocks noChangeArrowheads="1"/>
          </p:cNvSpPr>
          <p:nvPr/>
        </p:nvSpPr>
        <p:spPr bwMode="invGray">
          <a:xfrm>
            <a:off x="6315075" y="4767264"/>
            <a:ext cx="304800" cy="274638"/>
          </a:xfrm>
          <a:prstGeom prst="rect">
            <a:avLst/>
          </a:prstGeom>
          <a:solidFill>
            <a:srgbClr val="D10811"/>
          </a:solidFill>
          <a:ln w="9525">
            <a:noFill/>
            <a:miter lim="800000"/>
            <a:headEnd/>
            <a:tailEnd/>
          </a:ln>
        </p:spPr>
        <p:txBody>
          <a:bodyPr wrap="none" anchor="ctr"/>
          <a:lstStyle/>
          <a:p>
            <a:endParaRPr lang="en-US">
              <a:solidFill>
                <a:schemeClr val="tx1"/>
              </a:solidFill>
            </a:endParaRPr>
          </a:p>
        </p:txBody>
      </p:sp>
      <p:sp>
        <p:nvSpPr>
          <p:cNvPr id="35" name="Rectangle 321"/>
          <p:cNvSpPr>
            <a:spLocks noChangeArrowheads="1"/>
          </p:cNvSpPr>
          <p:nvPr/>
        </p:nvSpPr>
        <p:spPr bwMode="invGray">
          <a:xfrm>
            <a:off x="5367338" y="4767264"/>
            <a:ext cx="304800" cy="274638"/>
          </a:xfrm>
          <a:prstGeom prst="rect">
            <a:avLst/>
          </a:prstGeom>
          <a:solidFill>
            <a:srgbClr val="D10811">
              <a:alpha val="38039"/>
            </a:srgbClr>
          </a:solidFill>
          <a:ln w="9525" algn="ctr">
            <a:noFill/>
            <a:miter lim="800000"/>
            <a:headEnd/>
            <a:tailEnd/>
          </a:ln>
        </p:spPr>
        <p:txBody>
          <a:bodyPr wrap="none" anchor="ctr"/>
          <a:lstStyle/>
          <a:p>
            <a:endParaRPr lang="en-US">
              <a:solidFill>
                <a:schemeClr val="tx1"/>
              </a:solidFill>
            </a:endParaRPr>
          </a:p>
        </p:txBody>
      </p:sp>
      <p:sp>
        <p:nvSpPr>
          <p:cNvPr id="36" name="Rectangle 323"/>
          <p:cNvSpPr>
            <a:spLocks noChangeArrowheads="1"/>
          </p:cNvSpPr>
          <p:nvPr/>
        </p:nvSpPr>
        <p:spPr bwMode="invGray">
          <a:xfrm>
            <a:off x="4735513" y="4767264"/>
            <a:ext cx="304800" cy="274638"/>
          </a:xfrm>
          <a:prstGeom prst="rect">
            <a:avLst/>
          </a:prstGeom>
          <a:solidFill>
            <a:srgbClr val="D10811">
              <a:alpha val="38039"/>
            </a:srgbClr>
          </a:solidFill>
          <a:ln w="9525" algn="ctr">
            <a:noFill/>
            <a:miter lim="800000"/>
            <a:headEnd/>
            <a:tailEnd/>
          </a:ln>
        </p:spPr>
        <p:txBody>
          <a:bodyPr wrap="none" anchor="ctr"/>
          <a:lstStyle/>
          <a:p>
            <a:endParaRPr lang="en-US">
              <a:solidFill>
                <a:schemeClr val="tx1"/>
              </a:solidFill>
            </a:endParaRPr>
          </a:p>
        </p:txBody>
      </p:sp>
      <p:sp>
        <p:nvSpPr>
          <p:cNvPr id="41" name="Rectangle 40"/>
          <p:cNvSpPr/>
          <p:nvPr/>
        </p:nvSpPr>
        <p:spPr bwMode="white">
          <a:xfrm>
            <a:off x="0" y="1847088"/>
            <a:ext cx="9144000" cy="2926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818"/>
          <p:cNvGrpSpPr>
            <a:grpSpLocks/>
          </p:cNvGrpSpPr>
          <p:nvPr/>
        </p:nvGrpSpPr>
        <p:grpSpPr bwMode="black">
          <a:xfrm>
            <a:off x="7472363" y="701675"/>
            <a:ext cx="1111250" cy="314325"/>
            <a:chOff x="3063" y="4976"/>
            <a:chExt cx="2916" cy="828"/>
          </a:xfrm>
        </p:grpSpPr>
        <p:sp>
          <p:nvSpPr>
            <p:cNvPr id="43" name="Freeform 819"/>
            <p:cNvSpPr>
              <a:spLocks/>
            </p:cNvSpPr>
            <p:nvPr/>
          </p:nvSpPr>
          <p:spPr bwMode="black">
            <a:xfrm>
              <a:off x="5307" y="4976"/>
              <a:ext cx="672" cy="606"/>
            </a:xfrm>
            <a:custGeom>
              <a:avLst/>
              <a:gdLst>
                <a:gd name="T0" fmla="*/ 199 w 672"/>
                <a:gd name="T1" fmla="*/ 433 h 606"/>
                <a:gd name="T2" fmla="*/ 399 w 672"/>
                <a:gd name="T3" fmla="*/ 433 h 606"/>
                <a:gd name="T4" fmla="*/ 430 w 672"/>
                <a:gd name="T5" fmla="*/ 512 h 606"/>
                <a:gd name="T6" fmla="*/ 161 w 672"/>
                <a:gd name="T7" fmla="*/ 512 h 606"/>
                <a:gd name="T8" fmla="*/ 117 w 672"/>
                <a:gd name="T9" fmla="*/ 606 h 606"/>
                <a:gd name="T10" fmla="*/ 0 w 672"/>
                <a:gd name="T11" fmla="*/ 606 h 606"/>
                <a:gd name="T12" fmla="*/ 294 w 672"/>
                <a:gd name="T13" fmla="*/ 0 h 606"/>
                <a:gd name="T14" fmla="*/ 375 w 672"/>
                <a:gd name="T15" fmla="*/ 0 h 606"/>
                <a:gd name="T16" fmla="*/ 672 w 672"/>
                <a:gd name="T17" fmla="*/ 606 h 606"/>
                <a:gd name="T18" fmla="*/ 552 w 672"/>
                <a:gd name="T19" fmla="*/ 606 h 606"/>
                <a:gd name="T20" fmla="*/ 337 w 672"/>
                <a:gd name="T21" fmla="*/ 138 h 606"/>
                <a:gd name="T22" fmla="*/ 199 w 672"/>
                <a:gd name="T23" fmla="*/ 433 h 606"/>
                <a:gd name="T24" fmla="*/ 199 w 672"/>
                <a:gd name="T25" fmla="*/ 433 h 606"/>
                <a:gd name="T26" fmla="*/ 199 w 672"/>
                <a:gd name="T27" fmla="*/ 433 h 6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72"/>
                <a:gd name="T43" fmla="*/ 0 h 606"/>
                <a:gd name="T44" fmla="*/ 672 w 672"/>
                <a:gd name="T45" fmla="*/ 606 h 6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72" h="606">
                  <a:moveTo>
                    <a:pt x="199" y="433"/>
                  </a:moveTo>
                  <a:lnTo>
                    <a:pt x="399" y="433"/>
                  </a:lnTo>
                  <a:lnTo>
                    <a:pt x="430" y="512"/>
                  </a:lnTo>
                  <a:lnTo>
                    <a:pt x="161" y="512"/>
                  </a:lnTo>
                  <a:lnTo>
                    <a:pt x="117" y="606"/>
                  </a:lnTo>
                  <a:lnTo>
                    <a:pt x="0" y="606"/>
                  </a:lnTo>
                  <a:lnTo>
                    <a:pt x="294" y="0"/>
                  </a:lnTo>
                  <a:lnTo>
                    <a:pt x="375" y="0"/>
                  </a:lnTo>
                  <a:lnTo>
                    <a:pt x="672" y="606"/>
                  </a:lnTo>
                  <a:lnTo>
                    <a:pt x="552" y="606"/>
                  </a:lnTo>
                  <a:lnTo>
                    <a:pt x="337" y="138"/>
                  </a:lnTo>
                  <a:lnTo>
                    <a:pt x="199" y="433"/>
                  </a:lnTo>
                  <a:close/>
                </a:path>
              </a:pathLst>
            </a:custGeom>
            <a:solidFill>
              <a:srgbClr val="CC0000"/>
            </a:solidFill>
            <a:ln w="9525">
              <a:noFill/>
              <a:round/>
              <a:headEnd/>
              <a:tailEnd/>
            </a:ln>
          </p:spPr>
          <p:txBody>
            <a:bodyPr/>
            <a:lstStyle/>
            <a:p>
              <a:endParaRPr lang="en-US"/>
            </a:p>
          </p:txBody>
        </p:sp>
        <p:sp>
          <p:nvSpPr>
            <p:cNvPr id="44" name="Freeform 820"/>
            <p:cNvSpPr>
              <a:spLocks/>
            </p:cNvSpPr>
            <p:nvPr/>
          </p:nvSpPr>
          <p:spPr bwMode="black">
            <a:xfrm>
              <a:off x="3063" y="4982"/>
              <a:ext cx="672" cy="600"/>
            </a:xfrm>
            <a:custGeom>
              <a:avLst/>
              <a:gdLst>
                <a:gd name="T0" fmla="*/ 199 w 672"/>
                <a:gd name="T1" fmla="*/ 430 h 600"/>
                <a:gd name="T2" fmla="*/ 399 w 672"/>
                <a:gd name="T3" fmla="*/ 430 h 600"/>
                <a:gd name="T4" fmla="*/ 434 w 672"/>
                <a:gd name="T5" fmla="*/ 507 h 600"/>
                <a:gd name="T6" fmla="*/ 165 w 672"/>
                <a:gd name="T7" fmla="*/ 507 h 600"/>
                <a:gd name="T8" fmla="*/ 122 w 672"/>
                <a:gd name="T9" fmla="*/ 600 h 600"/>
                <a:gd name="T10" fmla="*/ 0 w 672"/>
                <a:gd name="T11" fmla="*/ 600 h 600"/>
                <a:gd name="T12" fmla="*/ 298 w 672"/>
                <a:gd name="T13" fmla="*/ 0 h 600"/>
                <a:gd name="T14" fmla="*/ 380 w 672"/>
                <a:gd name="T15" fmla="*/ 0 h 600"/>
                <a:gd name="T16" fmla="*/ 672 w 672"/>
                <a:gd name="T17" fmla="*/ 600 h 600"/>
                <a:gd name="T18" fmla="*/ 555 w 672"/>
                <a:gd name="T19" fmla="*/ 600 h 600"/>
                <a:gd name="T20" fmla="*/ 337 w 672"/>
                <a:gd name="T21" fmla="*/ 135 h 600"/>
                <a:gd name="T22" fmla="*/ 199 w 672"/>
                <a:gd name="T23" fmla="*/ 430 h 600"/>
                <a:gd name="T24" fmla="*/ 199 w 672"/>
                <a:gd name="T25" fmla="*/ 430 h 600"/>
                <a:gd name="T26" fmla="*/ 199 w 672"/>
                <a:gd name="T27" fmla="*/ 430 h 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72"/>
                <a:gd name="T43" fmla="*/ 0 h 600"/>
                <a:gd name="T44" fmla="*/ 672 w 672"/>
                <a:gd name="T45" fmla="*/ 600 h 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72" h="600">
                  <a:moveTo>
                    <a:pt x="199" y="430"/>
                  </a:moveTo>
                  <a:lnTo>
                    <a:pt x="399" y="430"/>
                  </a:lnTo>
                  <a:lnTo>
                    <a:pt x="434" y="507"/>
                  </a:lnTo>
                  <a:lnTo>
                    <a:pt x="165" y="507"/>
                  </a:lnTo>
                  <a:lnTo>
                    <a:pt x="122" y="600"/>
                  </a:lnTo>
                  <a:lnTo>
                    <a:pt x="0" y="600"/>
                  </a:lnTo>
                  <a:lnTo>
                    <a:pt x="298" y="0"/>
                  </a:lnTo>
                  <a:lnTo>
                    <a:pt x="380" y="0"/>
                  </a:lnTo>
                  <a:lnTo>
                    <a:pt x="672" y="600"/>
                  </a:lnTo>
                  <a:lnTo>
                    <a:pt x="555" y="600"/>
                  </a:lnTo>
                  <a:lnTo>
                    <a:pt x="337" y="135"/>
                  </a:lnTo>
                  <a:lnTo>
                    <a:pt x="199" y="430"/>
                  </a:lnTo>
                  <a:close/>
                </a:path>
              </a:pathLst>
            </a:custGeom>
            <a:solidFill>
              <a:srgbClr val="CC0000"/>
            </a:solidFill>
            <a:ln w="9525">
              <a:noFill/>
              <a:round/>
              <a:headEnd/>
              <a:tailEnd/>
            </a:ln>
          </p:spPr>
          <p:txBody>
            <a:bodyPr/>
            <a:lstStyle/>
            <a:p>
              <a:endParaRPr lang="en-US"/>
            </a:p>
          </p:txBody>
        </p:sp>
        <p:sp>
          <p:nvSpPr>
            <p:cNvPr id="45" name="Freeform 821"/>
            <p:cNvSpPr>
              <a:spLocks/>
            </p:cNvSpPr>
            <p:nvPr/>
          </p:nvSpPr>
          <p:spPr bwMode="black">
            <a:xfrm>
              <a:off x="4179" y="4982"/>
              <a:ext cx="672" cy="600"/>
            </a:xfrm>
            <a:custGeom>
              <a:avLst/>
              <a:gdLst>
                <a:gd name="T0" fmla="*/ 199 w 672"/>
                <a:gd name="T1" fmla="*/ 430 h 600"/>
                <a:gd name="T2" fmla="*/ 402 w 672"/>
                <a:gd name="T3" fmla="*/ 430 h 600"/>
                <a:gd name="T4" fmla="*/ 434 w 672"/>
                <a:gd name="T5" fmla="*/ 507 h 600"/>
                <a:gd name="T6" fmla="*/ 164 w 672"/>
                <a:gd name="T7" fmla="*/ 507 h 600"/>
                <a:gd name="T8" fmla="*/ 121 w 672"/>
                <a:gd name="T9" fmla="*/ 600 h 600"/>
                <a:gd name="T10" fmla="*/ 0 w 672"/>
                <a:gd name="T11" fmla="*/ 600 h 600"/>
                <a:gd name="T12" fmla="*/ 297 w 672"/>
                <a:gd name="T13" fmla="*/ 0 h 600"/>
                <a:gd name="T14" fmla="*/ 379 w 672"/>
                <a:gd name="T15" fmla="*/ 0 h 600"/>
                <a:gd name="T16" fmla="*/ 672 w 672"/>
                <a:gd name="T17" fmla="*/ 600 h 600"/>
                <a:gd name="T18" fmla="*/ 555 w 672"/>
                <a:gd name="T19" fmla="*/ 600 h 600"/>
                <a:gd name="T20" fmla="*/ 336 w 672"/>
                <a:gd name="T21" fmla="*/ 135 h 600"/>
                <a:gd name="T22" fmla="*/ 199 w 672"/>
                <a:gd name="T23" fmla="*/ 430 h 600"/>
                <a:gd name="T24" fmla="*/ 199 w 672"/>
                <a:gd name="T25" fmla="*/ 430 h 600"/>
                <a:gd name="T26" fmla="*/ 199 w 672"/>
                <a:gd name="T27" fmla="*/ 430 h 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72"/>
                <a:gd name="T43" fmla="*/ 0 h 600"/>
                <a:gd name="T44" fmla="*/ 672 w 672"/>
                <a:gd name="T45" fmla="*/ 600 h 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72" h="600">
                  <a:moveTo>
                    <a:pt x="199" y="430"/>
                  </a:moveTo>
                  <a:lnTo>
                    <a:pt x="402" y="430"/>
                  </a:lnTo>
                  <a:lnTo>
                    <a:pt x="434" y="507"/>
                  </a:lnTo>
                  <a:lnTo>
                    <a:pt x="164" y="507"/>
                  </a:lnTo>
                  <a:lnTo>
                    <a:pt x="121" y="600"/>
                  </a:lnTo>
                  <a:lnTo>
                    <a:pt x="0" y="600"/>
                  </a:lnTo>
                  <a:lnTo>
                    <a:pt x="297" y="0"/>
                  </a:lnTo>
                  <a:lnTo>
                    <a:pt x="379" y="0"/>
                  </a:lnTo>
                  <a:lnTo>
                    <a:pt x="672" y="600"/>
                  </a:lnTo>
                  <a:lnTo>
                    <a:pt x="555" y="600"/>
                  </a:lnTo>
                  <a:lnTo>
                    <a:pt x="336" y="135"/>
                  </a:lnTo>
                  <a:lnTo>
                    <a:pt x="199" y="430"/>
                  </a:lnTo>
                  <a:close/>
                </a:path>
              </a:pathLst>
            </a:custGeom>
            <a:solidFill>
              <a:srgbClr val="CC0000"/>
            </a:solidFill>
            <a:ln w="9525">
              <a:noFill/>
              <a:round/>
              <a:headEnd/>
              <a:tailEnd/>
            </a:ln>
          </p:spPr>
          <p:txBody>
            <a:bodyPr/>
            <a:lstStyle/>
            <a:p>
              <a:endParaRPr lang="en-US"/>
            </a:p>
          </p:txBody>
        </p:sp>
        <p:sp>
          <p:nvSpPr>
            <p:cNvPr id="46" name="Freeform 822"/>
            <p:cNvSpPr>
              <a:spLocks/>
            </p:cNvSpPr>
            <p:nvPr/>
          </p:nvSpPr>
          <p:spPr bwMode="black">
            <a:xfrm>
              <a:off x="3627" y="4976"/>
              <a:ext cx="666" cy="606"/>
            </a:xfrm>
            <a:custGeom>
              <a:avLst/>
              <a:gdLst>
                <a:gd name="T0" fmla="*/ 0 w 666"/>
                <a:gd name="T1" fmla="*/ 0 h 606"/>
                <a:gd name="T2" fmla="*/ 291 w 666"/>
                <a:gd name="T3" fmla="*/ 606 h 606"/>
                <a:gd name="T4" fmla="*/ 298 w 666"/>
                <a:gd name="T5" fmla="*/ 606 h 606"/>
                <a:gd name="T6" fmla="*/ 369 w 666"/>
                <a:gd name="T7" fmla="*/ 606 h 606"/>
                <a:gd name="T8" fmla="*/ 376 w 666"/>
                <a:gd name="T9" fmla="*/ 606 h 606"/>
                <a:gd name="T10" fmla="*/ 666 w 666"/>
                <a:gd name="T11" fmla="*/ 0 h 606"/>
                <a:gd name="T12" fmla="*/ 550 w 666"/>
                <a:gd name="T13" fmla="*/ 0 h 606"/>
                <a:gd name="T14" fmla="*/ 334 w 666"/>
                <a:gd name="T15" fmla="*/ 477 h 606"/>
                <a:gd name="T16" fmla="*/ 117 w 666"/>
                <a:gd name="T17" fmla="*/ 0 h 606"/>
                <a:gd name="T18" fmla="*/ 0 w 666"/>
                <a:gd name="T19" fmla="*/ 0 h 606"/>
                <a:gd name="T20" fmla="*/ 0 w 666"/>
                <a:gd name="T21" fmla="*/ 0 h 606"/>
                <a:gd name="T22" fmla="*/ 0 w 666"/>
                <a:gd name="T23" fmla="*/ 0 h 6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66"/>
                <a:gd name="T37" fmla="*/ 0 h 606"/>
                <a:gd name="T38" fmla="*/ 666 w 666"/>
                <a:gd name="T39" fmla="*/ 606 h 6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66" h="606">
                  <a:moveTo>
                    <a:pt x="0" y="0"/>
                  </a:moveTo>
                  <a:lnTo>
                    <a:pt x="291" y="606"/>
                  </a:lnTo>
                  <a:lnTo>
                    <a:pt x="298" y="606"/>
                  </a:lnTo>
                  <a:lnTo>
                    <a:pt x="369" y="606"/>
                  </a:lnTo>
                  <a:lnTo>
                    <a:pt x="376" y="606"/>
                  </a:lnTo>
                  <a:lnTo>
                    <a:pt x="666" y="0"/>
                  </a:lnTo>
                  <a:lnTo>
                    <a:pt x="550" y="0"/>
                  </a:lnTo>
                  <a:lnTo>
                    <a:pt x="334" y="477"/>
                  </a:lnTo>
                  <a:lnTo>
                    <a:pt x="117" y="0"/>
                  </a:lnTo>
                  <a:lnTo>
                    <a:pt x="0" y="0"/>
                  </a:lnTo>
                  <a:close/>
                </a:path>
              </a:pathLst>
            </a:custGeom>
            <a:solidFill>
              <a:srgbClr val="CC0000"/>
            </a:solidFill>
            <a:ln w="9525">
              <a:noFill/>
              <a:round/>
              <a:headEnd/>
              <a:tailEnd/>
            </a:ln>
          </p:spPr>
          <p:txBody>
            <a:bodyPr/>
            <a:lstStyle/>
            <a:p>
              <a:endParaRPr lang="en-US"/>
            </a:p>
          </p:txBody>
        </p:sp>
        <p:sp>
          <p:nvSpPr>
            <p:cNvPr id="47" name="Freeform 823"/>
            <p:cNvSpPr>
              <a:spLocks/>
            </p:cNvSpPr>
            <p:nvPr/>
          </p:nvSpPr>
          <p:spPr bwMode="black">
            <a:xfrm>
              <a:off x="4755" y="4976"/>
              <a:ext cx="666" cy="828"/>
            </a:xfrm>
            <a:custGeom>
              <a:avLst/>
              <a:gdLst>
                <a:gd name="T0" fmla="*/ 264 w 666"/>
                <a:gd name="T1" fmla="*/ 828 h 828"/>
                <a:gd name="T2" fmla="*/ 666 w 666"/>
                <a:gd name="T3" fmla="*/ 0 h 828"/>
                <a:gd name="T4" fmla="*/ 546 w 666"/>
                <a:gd name="T5" fmla="*/ 0 h 828"/>
                <a:gd name="T6" fmla="*/ 325 w 666"/>
                <a:gd name="T7" fmla="*/ 482 h 828"/>
                <a:gd name="T8" fmla="*/ 115 w 666"/>
                <a:gd name="T9" fmla="*/ 0 h 828"/>
                <a:gd name="T10" fmla="*/ 0 w 666"/>
                <a:gd name="T11" fmla="*/ 0 h 828"/>
                <a:gd name="T12" fmla="*/ 264 w 666"/>
                <a:gd name="T13" fmla="*/ 603 h 828"/>
                <a:gd name="T14" fmla="*/ 151 w 666"/>
                <a:gd name="T15" fmla="*/ 828 h 828"/>
                <a:gd name="T16" fmla="*/ 264 w 666"/>
                <a:gd name="T17" fmla="*/ 828 h 828"/>
                <a:gd name="T18" fmla="*/ 264 w 666"/>
                <a:gd name="T19" fmla="*/ 828 h 828"/>
                <a:gd name="T20" fmla="*/ 264 w 666"/>
                <a:gd name="T21" fmla="*/ 828 h 8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6"/>
                <a:gd name="T34" fmla="*/ 0 h 828"/>
                <a:gd name="T35" fmla="*/ 666 w 666"/>
                <a:gd name="T36" fmla="*/ 828 h 8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6" h="828">
                  <a:moveTo>
                    <a:pt x="264" y="828"/>
                  </a:moveTo>
                  <a:lnTo>
                    <a:pt x="666" y="0"/>
                  </a:lnTo>
                  <a:lnTo>
                    <a:pt x="546" y="0"/>
                  </a:lnTo>
                  <a:lnTo>
                    <a:pt x="325" y="482"/>
                  </a:lnTo>
                  <a:lnTo>
                    <a:pt x="115" y="0"/>
                  </a:lnTo>
                  <a:lnTo>
                    <a:pt x="0" y="0"/>
                  </a:lnTo>
                  <a:lnTo>
                    <a:pt x="264" y="603"/>
                  </a:lnTo>
                  <a:lnTo>
                    <a:pt x="151" y="828"/>
                  </a:lnTo>
                  <a:lnTo>
                    <a:pt x="264" y="828"/>
                  </a:lnTo>
                  <a:close/>
                </a:path>
              </a:pathLst>
            </a:custGeom>
            <a:solidFill>
              <a:srgbClr val="CC0000"/>
            </a:solidFill>
            <a:ln w="9525">
              <a:noFill/>
              <a:round/>
              <a:headEnd/>
              <a:tailEnd/>
            </a:ln>
          </p:spPr>
          <p:txBody>
            <a:bodyPr/>
            <a:lstStyle/>
            <a:p>
              <a:endParaRPr lang="en-US"/>
            </a:p>
          </p:txBody>
        </p:sp>
      </p:grpSp>
      <p:sp>
        <p:nvSpPr>
          <p:cNvPr id="2" name="Title 1"/>
          <p:cNvSpPr>
            <a:spLocks noGrp="1"/>
          </p:cNvSpPr>
          <p:nvPr>
            <p:ph type="title"/>
          </p:nvPr>
        </p:nvSpPr>
        <p:spPr>
          <a:xfrm>
            <a:off x="722312" y="2130552"/>
            <a:ext cx="6400800" cy="1097280"/>
          </a:xfrm>
        </p:spPr>
        <p:txBody>
          <a:bodyPr anchor="b"/>
          <a:lstStyle>
            <a:lvl1pPr algn="r">
              <a:defRPr sz="2800" b="0" i="0" cap="none" baseline="0">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722312" y="3300984"/>
            <a:ext cx="6400800" cy="1130300"/>
          </a:xfrm>
        </p:spPr>
        <p:txBody>
          <a:bodyPr anchor="t">
            <a:noAutofit/>
          </a:bodyPr>
          <a:lstStyle>
            <a:lvl1pPr marL="0" indent="0" algn="r">
              <a:buNone/>
              <a:defRPr sz="24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8" name="TextBox 47"/>
          <p:cNvSpPr txBox="1"/>
          <p:nvPr userDrawn="1"/>
        </p:nvSpPr>
        <p:spPr>
          <a:xfrm>
            <a:off x="457200" y="6537960"/>
            <a:ext cx="1912703" cy="203133"/>
          </a:xfrm>
          <a:prstGeom prst="rect">
            <a:avLst/>
          </a:prstGeom>
          <a:noFill/>
        </p:spPr>
        <p:txBody>
          <a:bodyPr wrap="none" rtlCol="0" anchor="ctr">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800" dirty="0" smtClean="0">
                <a:solidFill>
                  <a:srgbClr val="8F8F8F"/>
                </a:solidFill>
              </a:rPr>
              <a:t>© 2011 Avaya Inc. All rights reserved.</a:t>
            </a:r>
          </a:p>
        </p:txBody>
      </p:sp>
      <p:sp>
        <p:nvSpPr>
          <p:cNvPr id="49" name="TextBox 48"/>
          <p:cNvSpPr txBox="1"/>
          <p:nvPr userDrawn="1"/>
        </p:nvSpPr>
        <p:spPr>
          <a:xfrm>
            <a:off x="8376920" y="6565900"/>
            <a:ext cx="309700" cy="203133"/>
          </a:xfrm>
          <a:prstGeom prst="rect">
            <a:avLst/>
          </a:prstGeom>
          <a:noFill/>
        </p:spPr>
        <p:txBody>
          <a:bodyPr wrap="none" rtlCol="0" anchor="ctr" anchorCtr="0">
            <a:spAutoFit/>
          </a:bodyPr>
          <a:lstStyle/>
          <a:p>
            <a:pPr algn="r">
              <a:lnSpc>
                <a:spcPct val="90000"/>
              </a:lnSpc>
            </a:pPr>
            <a:fld id="{758C98C5-C197-4167-B328-DA835286C05A}" type="slidenum">
              <a:rPr lang="en-US" sz="800" smtClean="0">
                <a:solidFill>
                  <a:srgbClr val="8F8F8F"/>
                </a:solidFill>
              </a:rPr>
              <a:pPr algn="r">
                <a:lnSpc>
                  <a:spcPct val="90000"/>
                </a:lnSpc>
              </a:pPr>
              <a:t>‹#›</a:t>
            </a:fld>
            <a:endParaRPr lang="en-US" sz="800" dirty="0" smtClean="0">
              <a:solidFill>
                <a:srgbClr val="8F8F8F"/>
              </a:solidFill>
            </a:endParaRPr>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Quot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0800903-47A6-419A-A235-56C96EEC252B}" type="datetime1">
              <a:rPr lang="en-US" smtClean="0"/>
              <a:pPr/>
              <a:t>8/31/12</a:t>
            </a:fld>
            <a:endParaRPr lang="en-US"/>
          </a:p>
        </p:txBody>
      </p:sp>
      <p:sp>
        <p:nvSpPr>
          <p:cNvPr id="8" name="Rectangle 42"/>
          <p:cNvSpPr>
            <a:spLocks noChangeArrowheads="1"/>
          </p:cNvSpPr>
          <p:nvPr/>
        </p:nvSpPr>
        <p:spPr bwMode="invGray">
          <a:xfrm>
            <a:off x="0" y="1581151"/>
            <a:ext cx="9144000" cy="3475038"/>
          </a:xfrm>
          <a:prstGeom prst="rect">
            <a:avLst/>
          </a:prstGeom>
          <a:gradFill rotWithShape="1">
            <a:gsLst>
              <a:gs pos="0">
                <a:srgbClr val="98050E"/>
              </a:gs>
              <a:gs pos="100000">
                <a:srgbClr val="D10811"/>
              </a:gs>
            </a:gsLst>
            <a:lin ang="0" scaled="1"/>
          </a:gradFill>
          <a:ln w="9525">
            <a:noFill/>
            <a:miter lim="800000"/>
            <a:headEnd/>
            <a:tailEnd/>
          </a:ln>
        </p:spPr>
        <p:txBody>
          <a:bodyPr wrap="none" anchor="ctr"/>
          <a:lstStyle/>
          <a:p>
            <a:endParaRPr lang="en-US">
              <a:solidFill>
                <a:schemeClr val="tx1"/>
              </a:solidFill>
            </a:endParaRPr>
          </a:p>
        </p:txBody>
      </p:sp>
      <p:sp>
        <p:nvSpPr>
          <p:cNvPr id="9" name="Rectangle 7"/>
          <p:cNvSpPr>
            <a:spLocks noChangeArrowheads="1"/>
          </p:cNvSpPr>
          <p:nvPr/>
        </p:nvSpPr>
        <p:spPr bwMode="invGray">
          <a:xfrm>
            <a:off x="3159125" y="1581151"/>
            <a:ext cx="304800" cy="246063"/>
          </a:xfrm>
          <a:prstGeom prst="rect">
            <a:avLst/>
          </a:prstGeom>
          <a:solidFill>
            <a:srgbClr val="D10811">
              <a:alpha val="70195"/>
            </a:srgbClr>
          </a:solidFill>
          <a:ln w="9525">
            <a:noFill/>
            <a:miter lim="800000"/>
            <a:headEnd/>
            <a:tailEnd/>
          </a:ln>
        </p:spPr>
        <p:txBody>
          <a:bodyPr wrap="none" anchor="ctr"/>
          <a:lstStyle/>
          <a:p>
            <a:endParaRPr lang="en-US">
              <a:solidFill>
                <a:schemeClr val="tx1"/>
              </a:solidFill>
            </a:endParaRPr>
          </a:p>
        </p:txBody>
      </p:sp>
      <p:sp>
        <p:nvSpPr>
          <p:cNvPr id="10" name="Rectangle 8"/>
          <p:cNvSpPr>
            <a:spLocks noChangeArrowheads="1"/>
          </p:cNvSpPr>
          <p:nvPr/>
        </p:nvSpPr>
        <p:spPr bwMode="invGray">
          <a:xfrm>
            <a:off x="2843213" y="1581151"/>
            <a:ext cx="304800" cy="246063"/>
          </a:xfrm>
          <a:prstGeom prst="rect">
            <a:avLst/>
          </a:prstGeom>
          <a:solidFill>
            <a:srgbClr val="D10811">
              <a:alpha val="59999"/>
            </a:srgbClr>
          </a:solidFill>
          <a:ln w="9525">
            <a:noFill/>
            <a:miter lim="800000"/>
            <a:headEnd/>
            <a:tailEnd/>
          </a:ln>
        </p:spPr>
        <p:txBody>
          <a:bodyPr wrap="none" anchor="ctr"/>
          <a:lstStyle/>
          <a:p>
            <a:endParaRPr lang="en-US">
              <a:solidFill>
                <a:schemeClr val="tx1"/>
              </a:solidFill>
            </a:endParaRPr>
          </a:p>
        </p:txBody>
      </p:sp>
      <p:sp>
        <p:nvSpPr>
          <p:cNvPr id="11" name="Rectangle 14"/>
          <p:cNvSpPr>
            <a:spLocks noChangeArrowheads="1"/>
          </p:cNvSpPr>
          <p:nvPr/>
        </p:nvSpPr>
        <p:spPr bwMode="invGray">
          <a:xfrm>
            <a:off x="8526463"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2" name="Rectangle 15"/>
          <p:cNvSpPr>
            <a:spLocks noChangeArrowheads="1"/>
          </p:cNvSpPr>
          <p:nvPr/>
        </p:nvSpPr>
        <p:spPr bwMode="invGray">
          <a:xfrm>
            <a:off x="8210550"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3" name="Rectangle 16"/>
          <p:cNvSpPr>
            <a:spLocks noChangeArrowheads="1"/>
          </p:cNvSpPr>
          <p:nvPr/>
        </p:nvSpPr>
        <p:spPr bwMode="invGray">
          <a:xfrm>
            <a:off x="7894638"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4" name="Rectangle 17"/>
          <p:cNvSpPr>
            <a:spLocks noChangeArrowheads="1"/>
          </p:cNvSpPr>
          <p:nvPr/>
        </p:nvSpPr>
        <p:spPr bwMode="invGray">
          <a:xfrm>
            <a:off x="7578725"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5" name="Rectangle 18"/>
          <p:cNvSpPr>
            <a:spLocks noChangeArrowheads="1"/>
          </p:cNvSpPr>
          <p:nvPr/>
        </p:nvSpPr>
        <p:spPr bwMode="invGray">
          <a:xfrm>
            <a:off x="7262813"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6" name="Rectangle 19"/>
          <p:cNvSpPr>
            <a:spLocks noChangeArrowheads="1"/>
          </p:cNvSpPr>
          <p:nvPr/>
        </p:nvSpPr>
        <p:spPr bwMode="invGray">
          <a:xfrm>
            <a:off x="6946900"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7" name="Rectangle 20"/>
          <p:cNvSpPr>
            <a:spLocks noChangeArrowheads="1"/>
          </p:cNvSpPr>
          <p:nvPr/>
        </p:nvSpPr>
        <p:spPr bwMode="invGray">
          <a:xfrm>
            <a:off x="6630988"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18" name="Rectangle 21"/>
          <p:cNvSpPr>
            <a:spLocks noChangeArrowheads="1"/>
          </p:cNvSpPr>
          <p:nvPr/>
        </p:nvSpPr>
        <p:spPr bwMode="invGray">
          <a:xfrm>
            <a:off x="6316663" y="1581151"/>
            <a:ext cx="304800" cy="250825"/>
          </a:xfrm>
          <a:prstGeom prst="rect">
            <a:avLst/>
          </a:prstGeom>
          <a:solidFill>
            <a:srgbClr val="D10811"/>
          </a:solidFill>
          <a:ln w="9525">
            <a:noFill/>
            <a:miter lim="800000"/>
            <a:headEnd/>
            <a:tailEnd/>
          </a:ln>
        </p:spPr>
        <p:txBody>
          <a:bodyPr wrap="none" anchor="ctr"/>
          <a:lstStyle/>
          <a:p>
            <a:endParaRPr lang="en-US">
              <a:solidFill>
                <a:schemeClr val="tx1"/>
              </a:solidFill>
            </a:endParaRPr>
          </a:p>
        </p:txBody>
      </p:sp>
      <p:sp>
        <p:nvSpPr>
          <p:cNvPr id="19" name="Rectangle 22"/>
          <p:cNvSpPr>
            <a:spLocks noChangeArrowheads="1"/>
          </p:cNvSpPr>
          <p:nvPr/>
        </p:nvSpPr>
        <p:spPr bwMode="invGray">
          <a:xfrm>
            <a:off x="6000750"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20" name="Rectangle 23"/>
          <p:cNvSpPr>
            <a:spLocks noChangeArrowheads="1"/>
          </p:cNvSpPr>
          <p:nvPr/>
        </p:nvSpPr>
        <p:spPr bwMode="invGray">
          <a:xfrm>
            <a:off x="5684838"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21" name="Rectangle 24"/>
          <p:cNvSpPr>
            <a:spLocks noChangeArrowheads="1"/>
          </p:cNvSpPr>
          <p:nvPr/>
        </p:nvSpPr>
        <p:spPr bwMode="invGray">
          <a:xfrm>
            <a:off x="5368925" y="1581151"/>
            <a:ext cx="304800" cy="250825"/>
          </a:xfrm>
          <a:prstGeom prst="rect">
            <a:avLst/>
          </a:prstGeom>
          <a:solidFill>
            <a:srgbClr val="D10811">
              <a:alpha val="38039"/>
            </a:srgbClr>
          </a:solidFill>
          <a:ln w="9525">
            <a:noFill/>
            <a:miter lim="800000"/>
            <a:headEnd/>
            <a:tailEnd/>
          </a:ln>
        </p:spPr>
        <p:txBody>
          <a:bodyPr wrap="none" anchor="ctr"/>
          <a:lstStyle/>
          <a:p>
            <a:endParaRPr lang="en-US">
              <a:solidFill>
                <a:schemeClr val="tx1"/>
              </a:solidFill>
            </a:endParaRPr>
          </a:p>
        </p:txBody>
      </p:sp>
      <p:sp>
        <p:nvSpPr>
          <p:cNvPr id="22" name="Rectangle 26"/>
          <p:cNvSpPr>
            <a:spLocks noChangeArrowheads="1"/>
          </p:cNvSpPr>
          <p:nvPr/>
        </p:nvSpPr>
        <p:spPr bwMode="invGray">
          <a:xfrm>
            <a:off x="4737100" y="1581151"/>
            <a:ext cx="304800" cy="250825"/>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23" name="Rectangle 27"/>
          <p:cNvSpPr>
            <a:spLocks noChangeArrowheads="1"/>
          </p:cNvSpPr>
          <p:nvPr/>
        </p:nvSpPr>
        <p:spPr bwMode="invGray">
          <a:xfrm>
            <a:off x="4421188" y="1581151"/>
            <a:ext cx="304800" cy="250825"/>
          </a:xfrm>
          <a:prstGeom prst="rect">
            <a:avLst/>
          </a:prstGeom>
          <a:solidFill>
            <a:srgbClr val="D10811">
              <a:alpha val="70195"/>
            </a:srgbClr>
          </a:solidFill>
          <a:ln w="9525">
            <a:noFill/>
            <a:miter lim="800000"/>
            <a:headEnd/>
            <a:tailEnd/>
          </a:ln>
        </p:spPr>
        <p:txBody>
          <a:bodyPr wrap="none" anchor="ctr"/>
          <a:lstStyle/>
          <a:p>
            <a:endParaRPr lang="en-US">
              <a:solidFill>
                <a:schemeClr val="tx1"/>
              </a:solidFill>
            </a:endParaRPr>
          </a:p>
        </p:txBody>
      </p:sp>
      <p:sp>
        <p:nvSpPr>
          <p:cNvPr id="24" name="Rectangle 301"/>
          <p:cNvSpPr>
            <a:spLocks noChangeArrowheads="1"/>
          </p:cNvSpPr>
          <p:nvPr/>
        </p:nvSpPr>
        <p:spPr bwMode="invGray">
          <a:xfrm>
            <a:off x="3473450" y="4767264"/>
            <a:ext cx="304800" cy="274638"/>
          </a:xfrm>
          <a:prstGeom prst="rect">
            <a:avLst/>
          </a:prstGeom>
          <a:solidFill>
            <a:srgbClr val="D10811">
              <a:alpha val="70195"/>
            </a:srgbClr>
          </a:solidFill>
          <a:ln w="9525">
            <a:noFill/>
            <a:miter lim="800000"/>
            <a:headEnd/>
            <a:tailEnd/>
          </a:ln>
        </p:spPr>
        <p:txBody>
          <a:bodyPr wrap="none" anchor="ctr"/>
          <a:lstStyle/>
          <a:p>
            <a:endParaRPr lang="en-US">
              <a:solidFill>
                <a:schemeClr val="tx1"/>
              </a:solidFill>
            </a:endParaRPr>
          </a:p>
        </p:txBody>
      </p:sp>
      <p:sp>
        <p:nvSpPr>
          <p:cNvPr id="25" name="Rectangle 302"/>
          <p:cNvSpPr>
            <a:spLocks noChangeArrowheads="1"/>
          </p:cNvSpPr>
          <p:nvPr/>
        </p:nvSpPr>
        <p:spPr bwMode="invGray">
          <a:xfrm>
            <a:off x="3157538" y="4767264"/>
            <a:ext cx="304800" cy="274638"/>
          </a:xfrm>
          <a:prstGeom prst="rect">
            <a:avLst/>
          </a:prstGeom>
          <a:solidFill>
            <a:srgbClr val="D10811">
              <a:alpha val="38039"/>
            </a:srgbClr>
          </a:solidFill>
          <a:ln w="9525">
            <a:noFill/>
            <a:miter lim="800000"/>
            <a:headEnd/>
            <a:tailEnd/>
          </a:ln>
        </p:spPr>
        <p:txBody>
          <a:bodyPr wrap="none" anchor="ctr"/>
          <a:lstStyle/>
          <a:p>
            <a:endParaRPr lang="en-US">
              <a:solidFill>
                <a:schemeClr val="tx1"/>
              </a:solidFill>
            </a:endParaRPr>
          </a:p>
        </p:txBody>
      </p:sp>
      <p:sp>
        <p:nvSpPr>
          <p:cNvPr id="26" name="Rectangle 304"/>
          <p:cNvSpPr>
            <a:spLocks noChangeArrowheads="1"/>
          </p:cNvSpPr>
          <p:nvPr/>
        </p:nvSpPr>
        <p:spPr bwMode="invGray">
          <a:xfrm>
            <a:off x="2525713" y="4767264"/>
            <a:ext cx="304800" cy="274638"/>
          </a:xfrm>
          <a:prstGeom prst="rect">
            <a:avLst/>
          </a:prstGeom>
          <a:solidFill>
            <a:srgbClr val="D10811">
              <a:alpha val="59999"/>
            </a:srgbClr>
          </a:solidFill>
          <a:ln w="9525">
            <a:noFill/>
            <a:miter lim="800000"/>
            <a:headEnd/>
            <a:tailEnd/>
          </a:ln>
        </p:spPr>
        <p:txBody>
          <a:bodyPr wrap="none" anchor="ctr"/>
          <a:lstStyle/>
          <a:p>
            <a:endParaRPr lang="en-US">
              <a:solidFill>
                <a:schemeClr val="tx1"/>
              </a:solidFill>
            </a:endParaRPr>
          </a:p>
        </p:txBody>
      </p:sp>
      <p:sp>
        <p:nvSpPr>
          <p:cNvPr id="27" name="Rectangle 305"/>
          <p:cNvSpPr>
            <a:spLocks noChangeArrowheads="1"/>
          </p:cNvSpPr>
          <p:nvPr/>
        </p:nvSpPr>
        <p:spPr bwMode="invGray">
          <a:xfrm>
            <a:off x="2209800" y="4767264"/>
            <a:ext cx="304800" cy="274638"/>
          </a:xfrm>
          <a:prstGeom prst="rect">
            <a:avLst/>
          </a:prstGeom>
          <a:solidFill>
            <a:srgbClr val="D10811">
              <a:alpha val="36862"/>
            </a:srgbClr>
          </a:solidFill>
          <a:ln w="9525">
            <a:noFill/>
            <a:miter lim="800000"/>
            <a:headEnd/>
            <a:tailEnd/>
          </a:ln>
        </p:spPr>
        <p:txBody>
          <a:bodyPr wrap="none" anchor="ctr"/>
          <a:lstStyle/>
          <a:p>
            <a:endParaRPr lang="en-US">
              <a:solidFill>
                <a:schemeClr val="tx1"/>
              </a:solidFill>
            </a:endParaRPr>
          </a:p>
        </p:txBody>
      </p:sp>
      <p:sp>
        <p:nvSpPr>
          <p:cNvPr id="28" name="Rectangle 307"/>
          <p:cNvSpPr>
            <a:spLocks noChangeArrowheads="1"/>
          </p:cNvSpPr>
          <p:nvPr/>
        </p:nvSpPr>
        <p:spPr bwMode="invGray">
          <a:xfrm>
            <a:off x="1579563" y="4767264"/>
            <a:ext cx="304800" cy="274638"/>
          </a:xfrm>
          <a:prstGeom prst="rect">
            <a:avLst/>
          </a:prstGeom>
          <a:solidFill>
            <a:srgbClr val="D10811">
              <a:alpha val="36862"/>
            </a:srgbClr>
          </a:solidFill>
          <a:ln w="9525">
            <a:noFill/>
            <a:miter lim="800000"/>
            <a:headEnd/>
            <a:tailEnd/>
          </a:ln>
        </p:spPr>
        <p:txBody>
          <a:bodyPr wrap="none" anchor="ctr"/>
          <a:lstStyle/>
          <a:p>
            <a:endParaRPr lang="en-US">
              <a:solidFill>
                <a:schemeClr val="tx1"/>
              </a:solidFill>
            </a:endParaRPr>
          </a:p>
        </p:txBody>
      </p:sp>
      <p:sp>
        <p:nvSpPr>
          <p:cNvPr id="29" name="Rectangle 311"/>
          <p:cNvSpPr>
            <a:spLocks noChangeArrowheads="1"/>
          </p:cNvSpPr>
          <p:nvPr/>
        </p:nvSpPr>
        <p:spPr bwMode="invGray">
          <a:xfrm>
            <a:off x="8524875"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0" name="Rectangle 312"/>
          <p:cNvSpPr>
            <a:spLocks noChangeArrowheads="1"/>
          </p:cNvSpPr>
          <p:nvPr/>
        </p:nvSpPr>
        <p:spPr bwMode="invGray">
          <a:xfrm>
            <a:off x="8208963"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1" name="Rectangle 314"/>
          <p:cNvSpPr>
            <a:spLocks noChangeArrowheads="1"/>
          </p:cNvSpPr>
          <p:nvPr/>
        </p:nvSpPr>
        <p:spPr bwMode="invGray">
          <a:xfrm>
            <a:off x="7577138"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2" name="Rectangle 315"/>
          <p:cNvSpPr>
            <a:spLocks noChangeArrowheads="1"/>
          </p:cNvSpPr>
          <p:nvPr/>
        </p:nvSpPr>
        <p:spPr bwMode="invGray">
          <a:xfrm>
            <a:off x="7261225"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3" name="Rectangle 317"/>
          <p:cNvSpPr>
            <a:spLocks noChangeArrowheads="1"/>
          </p:cNvSpPr>
          <p:nvPr/>
        </p:nvSpPr>
        <p:spPr bwMode="invGray">
          <a:xfrm>
            <a:off x="6629400" y="4767264"/>
            <a:ext cx="304800" cy="274638"/>
          </a:xfrm>
          <a:prstGeom prst="rect">
            <a:avLst/>
          </a:prstGeom>
          <a:solidFill>
            <a:srgbClr val="D10811">
              <a:alpha val="79999"/>
            </a:srgbClr>
          </a:solidFill>
          <a:ln w="9525">
            <a:noFill/>
            <a:miter lim="800000"/>
            <a:headEnd/>
            <a:tailEnd/>
          </a:ln>
        </p:spPr>
        <p:txBody>
          <a:bodyPr wrap="none" anchor="ctr"/>
          <a:lstStyle/>
          <a:p>
            <a:endParaRPr lang="en-US">
              <a:solidFill>
                <a:schemeClr val="tx1"/>
              </a:solidFill>
            </a:endParaRPr>
          </a:p>
        </p:txBody>
      </p:sp>
      <p:sp>
        <p:nvSpPr>
          <p:cNvPr id="34" name="Rectangle 318"/>
          <p:cNvSpPr>
            <a:spLocks noChangeArrowheads="1"/>
          </p:cNvSpPr>
          <p:nvPr/>
        </p:nvSpPr>
        <p:spPr bwMode="invGray">
          <a:xfrm>
            <a:off x="6315075" y="4767264"/>
            <a:ext cx="304800" cy="274638"/>
          </a:xfrm>
          <a:prstGeom prst="rect">
            <a:avLst/>
          </a:prstGeom>
          <a:solidFill>
            <a:srgbClr val="D10811"/>
          </a:solidFill>
          <a:ln w="9525">
            <a:noFill/>
            <a:miter lim="800000"/>
            <a:headEnd/>
            <a:tailEnd/>
          </a:ln>
        </p:spPr>
        <p:txBody>
          <a:bodyPr wrap="none" anchor="ctr"/>
          <a:lstStyle/>
          <a:p>
            <a:endParaRPr lang="en-US">
              <a:solidFill>
                <a:schemeClr val="tx1"/>
              </a:solidFill>
            </a:endParaRPr>
          </a:p>
        </p:txBody>
      </p:sp>
      <p:sp>
        <p:nvSpPr>
          <p:cNvPr id="35" name="Rectangle 321"/>
          <p:cNvSpPr>
            <a:spLocks noChangeArrowheads="1"/>
          </p:cNvSpPr>
          <p:nvPr/>
        </p:nvSpPr>
        <p:spPr bwMode="invGray">
          <a:xfrm>
            <a:off x="5367338" y="4767264"/>
            <a:ext cx="304800" cy="274638"/>
          </a:xfrm>
          <a:prstGeom prst="rect">
            <a:avLst/>
          </a:prstGeom>
          <a:solidFill>
            <a:srgbClr val="D10811">
              <a:alpha val="38039"/>
            </a:srgbClr>
          </a:solidFill>
          <a:ln w="9525" algn="ctr">
            <a:noFill/>
            <a:miter lim="800000"/>
            <a:headEnd/>
            <a:tailEnd/>
          </a:ln>
        </p:spPr>
        <p:txBody>
          <a:bodyPr wrap="none" anchor="ctr"/>
          <a:lstStyle/>
          <a:p>
            <a:endParaRPr lang="en-US">
              <a:solidFill>
                <a:schemeClr val="tx1"/>
              </a:solidFill>
            </a:endParaRPr>
          </a:p>
        </p:txBody>
      </p:sp>
      <p:sp>
        <p:nvSpPr>
          <p:cNvPr id="36" name="Rectangle 323"/>
          <p:cNvSpPr>
            <a:spLocks noChangeArrowheads="1"/>
          </p:cNvSpPr>
          <p:nvPr/>
        </p:nvSpPr>
        <p:spPr bwMode="invGray">
          <a:xfrm>
            <a:off x="4735513" y="4767264"/>
            <a:ext cx="304800" cy="274638"/>
          </a:xfrm>
          <a:prstGeom prst="rect">
            <a:avLst/>
          </a:prstGeom>
          <a:solidFill>
            <a:srgbClr val="D10811">
              <a:alpha val="38039"/>
            </a:srgbClr>
          </a:solidFill>
          <a:ln w="9525" algn="ctr">
            <a:noFill/>
            <a:miter lim="800000"/>
            <a:headEnd/>
            <a:tailEnd/>
          </a:ln>
        </p:spPr>
        <p:txBody>
          <a:bodyPr wrap="none" anchor="ctr"/>
          <a:lstStyle/>
          <a:p>
            <a:endParaRPr lang="en-US">
              <a:solidFill>
                <a:schemeClr val="tx1"/>
              </a:solidFill>
            </a:endParaRPr>
          </a:p>
        </p:txBody>
      </p:sp>
      <p:sp>
        <p:nvSpPr>
          <p:cNvPr id="41" name="Rectangle 40"/>
          <p:cNvSpPr/>
          <p:nvPr/>
        </p:nvSpPr>
        <p:spPr bwMode="white">
          <a:xfrm>
            <a:off x="0" y="1847088"/>
            <a:ext cx="9144000" cy="2926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818"/>
          <p:cNvGrpSpPr>
            <a:grpSpLocks/>
          </p:cNvGrpSpPr>
          <p:nvPr/>
        </p:nvGrpSpPr>
        <p:grpSpPr bwMode="black">
          <a:xfrm>
            <a:off x="7472363" y="701675"/>
            <a:ext cx="1111250" cy="314325"/>
            <a:chOff x="3063" y="4976"/>
            <a:chExt cx="2916" cy="828"/>
          </a:xfrm>
        </p:grpSpPr>
        <p:sp>
          <p:nvSpPr>
            <p:cNvPr id="43" name="Freeform 819"/>
            <p:cNvSpPr>
              <a:spLocks/>
            </p:cNvSpPr>
            <p:nvPr/>
          </p:nvSpPr>
          <p:spPr bwMode="black">
            <a:xfrm>
              <a:off x="5307" y="4976"/>
              <a:ext cx="672" cy="606"/>
            </a:xfrm>
            <a:custGeom>
              <a:avLst/>
              <a:gdLst>
                <a:gd name="T0" fmla="*/ 199 w 672"/>
                <a:gd name="T1" fmla="*/ 433 h 606"/>
                <a:gd name="T2" fmla="*/ 399 w 672"/>
                <a:gd name="T3" fmla="*/ 433 h 606"/>
                <a:gd name="T4" fmla="*/ 430 w 672"/>
                <a:gd name="T5" fmla="*/ 512 h 606"/>
                <a:gd name="T6" fmla="*/ 161 w 672"/>
                <a:gd name="T7" fmla="*/ 512 h 606"/>
                <a:gd name="T8" fmla="*/ 117 w 672"/>
                <a:gd name="T9" fmla="*/ 606 h 606"/>
                <a:gd name="T10" fmla="*/ 0 w 672"/>
                <a:gd name="T11" fmla="*/ 606 h 606"/>
                <a:gd name="T12" fmla="*/ 294 w 672"/>
                <a:gd name="T13" fmla="*/ 0 h 606"/>
                <a:gd name="T14" fmla="*/ 375 w 672"/>
                <a:gd name="T15" fmla="*/ 0 h 606"/>
                <a:gd name="T16" fmla="*/ 672 w 672"/>
                <a:gd name="T17" fmla="*/ 606 h 606"/>
                <a:gd name="T18" fmla="*/ 552 w 672"/>
                <a:gd name="T19" fmla="*/ 606 h 606"/>
                <a:gd name="T20" fmla="*/ 337 w 672"/>
                <a:gd name="T21" fmla="*/ 138 h 606"/>
                <a:gd name="T22" fmla="*/ 199 w 672"/>
                <a:gd name="T23" fmla="*/ 433 h 606"/>
                <a:gd name="T24" fmla="*/ 199 w 672"/>
                <a:gd name="T25" fmla="*/ 433 h 606"/>
                <a:gd name="T26" fmla="*/ 199 w 672"/>
                <a:gd name="T27" fmla="*/ 433 h 6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72"/>
                <a:gd name="T43" fmla="*/ 0 h 606"/>
                <a:gd name="T44" fmla="*/ 672 w 672"/>
                <a:gd name="T45" fmla="*/ 606 h 6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72" h="606">
                  <a:moveTo>
                    <a:pt x="199" y="433"/>
                  </a:moveTo>
                  <a:lnTo>
                    <a:pt x="399" y="433"/>
                  </a:lnTo>
                  <a:lnTo>
                    <a:pt x="430" y="512"/>
                  </a:lnTo>
                  <a:lnTo>
                    <a:pt x="161" y="512"/>
                  </a:lnTo>
                  <a:lnTo>
                    <a:pt x="117" y="606"/>
                  </a:lnTo>
                  <a:lnTo>
                    <a:pt x="0" y="606"/>
                  </a:lnTo>
                  <a:lnTo>
                    <a:pt x="294" y="0"/>
                  </a:lnTo>
                  <a:lnTo>
                    <a:pt x="375" y="0"/>
                  </a:lnTo>
                  <a:lnTo>
                    <a:pt x="672" y="606"/>
                  </a:lnTo>
                  <a:lnTo>
                    <a:pt x="552" y="606"/>
                  </a:lnTo>
                  <a:lnTo>
                    <a:pt x="337" y="138"/>
                  </a:lnTo>
                  <a:lnTo>
                    <a:pt x="199" y="433"/>
                  </a:lnTo>
                  <a:close/>
                </a:path>
              </a:pathLst>
            </a:custGeom>
            <a:solidFill>
              <a:srgbClr val="CC0000"/>
            </a:solidFill>
            <a:ln w="9525">
              <a:noFill/>
              <a:round/>
              <a:headEnd/>
              <a:tailEnd/>
            </a:ln>
          </p:spPr>
          <p:txBody>
            <a:bodyPr/>
            <a:lstStyle/>
            <a:p>
              <a:endParaRPr lang="en-US"/>
            </a:p>
          </p:txBody>
        </p:sp>
        <p:sp>
          <p:nvSpPr>
            <p:cNvPr id="44" name="Freeform 820"/>
            <p:cNvSpPr>
              <a:spLocks/>
            </p:cNvSpPr>
            <p:nvPr/>
          </p:nvSpPr>
          <p:spPr bwMode="black">
            <a:xfrm>
              <a:off x="3063" y="4982"/>
              <a:ext cx="672" cy="600"/>
            </a:xfrm>
            <a:custGeom>
              <a:avLst/>
              <a:gdLst>
                <a:gd name="T0" fmla="*/ 199 w 672"/>
                <a:gd name="T1" fmla="*/ 430 h 600"/>
                <a:gd name="T2" fmla="*/ 399 w 672"/>
                <a:gd name="T3" fmla="*/ 430 h 600"/>
                <a:gd name="T4" fmla="*/ 434 w 672"/>
                <a:gd name="T5" fmla="*/ 507 h 600"/>
                <a:gd name="T6" fmla="*/ 165 w 672"/>
                <a:gd name="T7" fmla="*/ 507 h 600"/>
                <a:gd name="T8" fmla="*/ 122 w 672"/>
                <a:gd name="T9" fmla="*/ 600 h 600"/>
                <a:gd name="T10" fmla="*/ 0 w 672"/>
                <a:gd name="T11" fmla="*/ 600 h 600"/>
                <a:gd name="T12" fmla="*/ 298 w 672"/>
                <a:gd name="T13" fmla="*/ 0 h 600"/>
                <a:gd name="T14" fmla="*/ 380 w 672"/>
                <a:gd name="T15" fmla="*/ 0 h 600"/>
                <a:gd name="T16" fmla="*/ 672 w 672"/>
                <a:gd name="T17" fmla="*/ 600 h 600"/>
                <a:gd name="T18" fmla="*/ 555 w 672"/>
                <a:gd name="T19" fmla="*/ 600 h 600"/>
                <a:gd name="T20" fmla="*/ 337 w 672"/>
                <a:gd name="T21" fmla="*/ 135 h 600"/>
                <a:gd name="T22" fmla="*/ 199 w 672"/>
                <a:gd name="T23" fmla="*/ 430 h 600"/>
                <a:gd name="T24" fmla="*/ 199 w 672"/>
                <a:gd name="T25" fmla="*/ 430 h 600"/>
                <a:gd name="T26" fmla="*/ 199 w 672"/>
                <a:gd name="T27" fmla="*/ 430 h 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72"/>
                <a:gd name="T43" fmla="*/ 0 h 600"/>
                <a:gd name="T44" fmla="*/ 672 w 672"/>
                <a:gd name="T45" fmla="*/ 600 h 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72" h="600">
                  <a:moveTo>
                    <a:pt x="199" y="430"/>
                  </a:moveTo>
                  <a:lnTo>
                    <a:pt x="399" y="430"/>
                  </a:lnTo>
                  <a:lnTo>
                    <a:pt x="434" y="507"/>
                  </a:lnTo>
                  <a:lnTo>
                    <a:pt x="165" y="507"/>
                  </a:lnTo>
                  <a:lnTo>
                    <a:pt x="122" y="600"/>
                  </a:lnTo>
                  <a:lnTo>
                    <a:pt x="0" y="600"/>
                  </a:lnTo>
                  <a:lnTo>
                    <a:pt x="298" y="0"/>
                  </a:lnTo>
                  <a:lnTo>
                    <a:pt x="380" y="0"/>
                  </a:lnTo>
                  <a:lnTo>
                    <a:pt x="672" y="600"/>
                  </a:lnTo>
                  <a:lnTo>
                    <a:pt x="555" y="600"/>
                  </a:lnTo>
                  <a:lnTo>
                    <a:pt x="337" y="135"/>
                  </a:lnTo>
                  <a:lnTo>
                    <a:pt x="199" y="430"/>
                  </a:lnTo>
                  <a:close/>
                </a:path>
              </a:pathLst>
            </a:custGeom>
            <a:solidFill>
              <a:srgbClr val="CC0000"/>
            </a:solidFill>
            <a:ln w="9525">
              <a:noFill/>
              <a:round/>
              <a:headEnd/>
              <a:tailEnd/>
            </a:ln>
          </p:spPr>
          <p:txBody>
            <a:bodyPr/>
            <a:lstStyle/>
            <a:p>
              <a:endParaRPr lang="en-US"/>
            </a:p>
          </p:txBody>
        </p:sp>
        <p:sp>
          <p:nvSpPr>
            <p:cNvPr id="45" name="Freeform 821"/>
            <p:cNvSpPr>
              <a:spLocks/>
            </p:cNvSpPr>
            <p:nvPr/>
          </p:nvSpPr>
          <p:spPr bwMode="black">
            <a:xfrm>
              <a:off x="4179" y="4982"/>
              <a:ext cx="672" cy="600"/>
            </a:xfrm>
            <a:custGeom>
              <a:avLst/>
              <a:gdLst>
                <a:gd name="T0" fmla="*/ 199 w 672"/>
                <a:gd name="T1" fmla="*/ 430 h 600"/>
                <a:gd name="T2" fmla="*/ 402 w 672"/>
                <a:gd name="T3" fmla="*/ 430 h 600"/>
                <a:gd name="T4" fmla="*/ 434 w 672"/>
                <a:gd name="T5" fmla="*/ 507 h 600"/>
                <a:gd name="T6" fmla="*/ 164 w 672"/>
                <a:gd name="T7" fmla="*/ 507 h 600"/>
                <a:gd name="T8" fmla="*/ 121 w 672"/>
                <a:gd name="T9" fmla="*/ 600 h 600"/>
                <a:gd name="T10" fmla="*/ 0 w 672"/>
                <a:gd name="T11" fmla="*/ 600 h 600"/>
                <a:gd name="T12" fmla="*/ 297 w 672"/>
                <a:gd name="T13" fmla="*/ 0 h 600"/>
                <a:gd name="T14" fmla="*/ 379 w 672"/>
                <a:gd name="T15" fmla="*/ 0 h 600"/>
                <a:gd name="T16" fmla="*/ 672 w 672"/>
                <a:gd name="T17" fmla="*/ 600 h 600"/>
                <a:gd name="T18" fmla="*/ 555 w 672"/>
                <a:gd name="T19" fmla="*/ 600 h 600"/>
                <a:gd name="T20" fmla="*/ 336 w 672"/>
                <a:gd name="T21" fmla="*/ 135 h 600"/>
                <a:gd name="T22" fmla="*/ 199 w 672"/>
                <a:gd name="T23" fmla="*/ 430 h 600"/>
                <a:gd name="T24" fmla="*/ 199 w 672"/>
                <a:gd name="T25" fmla="*/ 430 h 600"/>
                <a:gd name="T26" fmla="*/ 199 w 672"/>
                <a:gd name="T27" fmla="*/ 430 h 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72"/>
                <a:gd name="T43" fmla="*/ 0 h 600"/>
                <a:gd name="T44" fmla="*/ 672 w 672"/>
                <a:gd name="T45" fmla="*/ 600 h 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72" h="600">
                  <a:moveTo>
                    <a:pt x="199" y="430"/>
                  </a:moveTo>
                  <a:lnTo>
                    <a:pt x="402" y="430"/>
                  </a:lnTo>
                  <a:lnTo>
                    <a:pt x="434" y="507"/>
                  </a:lnTo>
                  <a:lnTo>
                    <a:pt x="164" y="507"/>
                  </a:lnTo>
                  <a:lnTo>
                    <a:pt x="121" y="600"/>
                  </a:lnTo>
                  <a:lnTo>
                    <a:pt x="0" y="600"/>
                  </a:lnTo>
                  <a:lnTo>
                    <a:pt x="297" y="0"/>
                  </a:lnTo>
                  <a:lnTo>
                    <a:pt x="379" y="0"/>
                  </a:lnTo>
                  <a:lnTo>
                    <a:pt x="672" y="600"/>
                  </a:lnTo>
                  <a:lnTo>
                    <a:pt x="555" y="600"/>
                  </a:lnTo>
                  <a:lnTo>
                    <a:pt x="336" y="135"/>
                  </a:lnTo>
                  <a:lnTo>
                    <a:pt x="199" y="430"/>
                  </a:lnTo>
                  <a:close/>
                </a:path>
              </a:pathLst>
            </a:custGeom>
            <a:solidFill>
              <a:srgbClr val="CC0000"/>
            </a:solidFill>
            <a:ln w="9525">
              <a:noFill/>
              <a:round/>
              <a:headEnd/>
              <a:tailEnd/>
            </a:ln>
          </p:spPr>
          <p:txBody>
            <a:bodyPr/>
            <a:lstStyle/>
            <a:p>
              <a:endParaRPr lang="en-US"/>
            </a:p>
          </p:txBody>
        </p:sp>
        <p:sp>
          <p:nvSpPr>
            <p:cNvPr id="46" name="Freeform 822"/>
            <p:cNvSpPr>
              <a:spLocks/>
            </p:cNvSpPr>
            <p:nvPr/>
          </p:nvSpPr>
          <p:spPr bwMode="black">
            <a:xfrm>
              <a:off x="3627" y="4976"/>
              <a:ext cx="666" cy="606"/>
            </a:xfrm>
            <a:custGeom>
              <a:avLst/>
              <a:gdLst>
                <a:gd name="T0" fmla="*/ 0 w 666"/>
                <a:gd name="T1" fmla="*/ 0 h 606"/>
                <a:gd name="T2" fmla="*/ 291 w 666"/>
                <a:gd name="T3" fmla="*/ 606 h 606"/>
                <a:gd name="T4" fmla="*/ 298 w 666"/>
                <a:gd name="T5" fmla="*/ 606 h 606"/>
                <a:gd name="T6" fmla="*/ 369 w 666"/>
                <a:gd name="T7" fmla="*/ 606 h 606"/>
                <a:gd name="T8" fmla="*/ 376 w 666"/>
                <a:gd name="T9" fmla="*/ 606 h 606"/>
                <a:gd name="T10" fmla="*/ 666 w 666"/>
                <a:gd name="T11" fmla="*/ 0 h 606"/>
                <a:gd name="T12" fmla="*/ 550 w 666"/>
                <a:gd name="T13" fmla="*/ 0 h 606"/>
                <a:gd name="T14" fmla="*/ 334 w 666"/>
                <a:gd name="T15" fmla="*/ 477 h 606"/>
                <a:gd name="T16" fmla="*/ 117 w 666"/>
                <a:gd name="T17" fmla="*/ 0 h 606"/>
                <a:gd name="T18" fmla="*/ 0 w 666"/>
                <a:gd name="T19" fmla="*/ 0 h 606"/>
                <a:gd name="T20" fmla="*/ 0 w 666"/>
                <a:gd name="T21" fmla="*/ 0 h 606"/>
                <a:gd name="T22" fmla="*/ 0 w 666"/>
                <a:gd name="T23" fmla="*/ 0 h 6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66"/>
                <a:gd name="T37" fmla="*/ 0 h 606"/>
                <a:gd name="T38" fmla="*/ 666 w 666"/>
                <a:gd name="T39" fmla="*/ 606 h 6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66" h="606">
                  <a:moveTo>
                    <a:pt x="0" y="0"/>
                  </a:moveTo>
                  <a:lnTo>
                    <a:pt x="291" y="606"/>
                  </a:lnTo>
                  <a:lnTo>
                    <a:pt x="298" y="606"/>
                  </a:lnTo>
                  <a:lnTo>
                    <a:pt x="369" y="606"/>
                  </a:lnTo>
                  <a:lnTo>
                    <a:pt x="376" y="606"/>
                  </a:lnTo>
                  <a:lnTo>
                    <a:pt x="666" y="0"/>
                  </a:lnTo>
                  <a:lnTo>
                    <a:pt x="550" y="0"/>
                  </a:lnTo>
                  <a:lnTo>
                    <a:pt x="334" y="477"/>
                  </a:lnTo>
                  <a:lnTo>
                    <a:pt x="117" y="0"/>
                  </a:lnTo>
                  <a:lnTo>
                    <a:pt x="0" y="0"/>
                  </a:lnTo>
                  <a:close/>
                </a:path>
              </a:pathLst>
            </a:custGeom>
            <a:solidFill>
              <a:srgbClr val="CC0000"/>
            </a:solidFill>
            <a:ln w="9525">
              <a:noFill/>
              <a:round/>
              <a:headEnd/>
              <a:tailEnd/>
            </a:ln>
          </p:spPr>
          <p:txBody>
            <a:bodyPr/>
            <a:lstStyle/>
            <a:p>
              <a:endParaRPr lang="en-US"/>
            </a:p>
          </p:txBody>
        </p:sp>
        <p:sp>
          <p:nvSpPr>
            <p:cNvPr id="47" name="Freeform 823"/>
            <p:cNvSpPr>
              <a:spLocks/>
            </p:cNvSpPr>
            <p:nvPr/>
          </p:nvSpPr>
          <p:spPr bwMode="black">
            <a:xfrm>
              <a:off x="4755" y="4976"/>
              <a:ext cx="666" cy="828"/>
            </a:xfrm>
            <a:custGeom>
              <a:avLst/>
              <a:gdLst>
                <a:gd name="T0" fmla="*/ 264 w 666"/>
                <a:gd name="T1" fmla="*/ 828 h 828"/>
                <a:gd name="T2" fmla="*/ 666 w 666"/>
                <a:gd name="T3" fmla="*/ 0 h 828"/>
                <a:gd name="T4" fmla="*/ 546 w 666"/>
                <a:gd name="T5" fmla="*/ 0 h 828"/>
                <a:gd name="T6" fmla="*/ 325 w 666"/>
                <a:gd name="T7" fmla="*/ 482 h 828"/>
                <a:gd name="T8" fmla="*/ 115 w 666"/>
                <a:gd name="T9" fmla="*/ 0 h 828"/>
                <a:gd name="T10" fmla="*/ 0 w 666"/>
                <a:gd name="T11" fmla="*/ 0 h 828"/>
                <a:gd name="T12" fmla="*/ 264 w 666"/>
                <a:gd name="T13" fmla="*/ 603 h 828"/>
                <a:gd name="T14" fmla="*/ 151 w 666"/>
                <a:gd name="T15" fmla="*/ 828 h 828"/>
                <a:gd name="T16" fmla="*/ 264 w 666"/>
                <a:gd name="T17" fmla="*/ 828 h 828"/>
                <a:gd name="T18" fmla="*/ 264 w 666"/>
                <a:gd name="T19" fmla="*/ 828 h 828"/>
                <a:gd name="T20" fmla="*/ 264 w 666"/>
                <a:gd name="T21" fmla="*/ 828 h 8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6"/>
                <a:gd name="T34" fmla="*/ 0 h 828"/>
                <a:gd name="T35" fmla="*/ 666 w 666"/>
                <a:gd name="T36" fmla="*/ 828 h 8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6" h="828">
                  <a:moveTo>
                    <a:pt x="264" y="828"/>
                  </a:moveTo>
                  <a:lnTo>
                    <a:pt x="666" y="0"/>
                  </a:lnTo>
                  <a:lnTo>
                    <a:pt x="546" y="0"/>
                  </a:lnTo>
                  <a:lnTo>
                    <a:pt x="325" y="482"/>
                  </a:lnTo>
                  <a:lnTo>
                    <a:pt x="115" y="0"/>
                  </a:lnTo>
                  <a:lnTo>
                    <a:pt x="0" y="0"/>
                  </a:lnTo>
                  <a:lnTo>
                    <a:pt x="264" y="603"/>
                  </a:lnTo>
                  <a:lnTo>
                    <a:pt x="151" y="828"/>
                  </a:lnTo>
                  <a:lnTo>
                    <a:pt x="264" y="828"/>
                  </a:lnTo>
                  <a:close/>
                </a:path>
              </a:pathLst>
            </a:custGeom>
            <a:solidFill>
              <a:srgbClr val="CC0000"/>
            </a:solidFill>
            <a:ln w="9525">
              <a:noFill/>
              <a:round/>
              <a:headEnd/>
              <a:tailEnd/>
            </a:ln>
          </p:spPr>
          <p:txBody>
            <a:bodyPr/>
            <a:lstStyle/>
            <a:p>
              <a:endParaRPr lang="en-US"/>
            </a:p>
          </p:txBody>
        </p:sp>
      </p:grpSp>
      <p:sp>
        <p:nvSpPr>
          <p:cNvPr id="2" name="Title 1"/>
          <p:cNvSpPr>
            <a:spLocks noGrp="1"/>
          </p:cNvSpPr>
          <p:nvPr>
            <p:ph type="title"/>
          </p:nvPr>
        </p:nvSpPr>
        <p:spPr>
          <a:xfrm>
            <a:off x="1447800" y="2130552"/>
            <a:ext cx="6745224" cy="2029968"/>
          </a:xfrm>
        </p:spPr>
        <p:txBody>
          <a:bodyPr anchor="ctr"/>
          <a:lstStyle>
            <a:lvl1pPr algn="r">
              <a:defRPr sz="2800" b="0" i="0" cap="none" baseline="0">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1447800" y="5357611"/>
            <a:ext cx="6745224" cy="476519"/>
          </a:xfrm>
        </p:spPr>
        <p:txBody>
          <a:bodyPr anchor="b" anchorCtr="0">
            <a:noAutofit/>
          </a:bodyPr>
          <a:lstStyle>
            <a:lvl1pPr marL="0" indent="0" algn="r">
              <a:lnSpc>
                <a:spcPct val="90000"/>
              </a:lnSpc>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8" name="Text Placeholder 2"/>
          <p:cNvSpPr>
            <a:spLocks noGrp="1"/>
          </p:cNvSpPr>
          <p:nvPr>
            <p:ph type="body" idx="13"/>
          </p:nvPr>
        </p:nvSpPr>
        <p:spPr>
          <a:xfrm>
            <a:off x="1447800" y="5841642"/>
            <a:ext cx="6745224" cy="381000"/>
          </a:xfrm>
        </p:spPr>
        <p:txBody>
          <a:bodyPr anchor="t">
            <a:normAutofit/>
          </a:bodyPr>
          <a:lstStyle>
            <a:lvl1pPr marL="0" indent="0" algn="r">
              <a:lnSpc>
                <a:spcPct val="90000"/>
              </a:lnSpc>
              <a:spcBef>
                <a:spcPts val="0"/>
              </a:spcBef>
              <a:buNone/>
              <a:defRPr sz="2000" i="1">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9" name="TextBox 48"/>
          <p:cNvSpPr txBox="1"/>
          <p:nvPr userDrawn="1"/>
        </p:nvSpPr>
        <p:spPr>
          <a:xfrm>
            <a:off x="457200" y="6537960"/>
            <a:ext cx="1912703" cy="203133"/>
          </a:xfrm>
          <a:prstGeom prst="rect">
            <a:avLst/>
          </a:prstGeom>
          <a:noFill/>
        </p:spPr>
        <p:txBody>
          <a:bodyPr wrap="none" rtlCol="0" anchor="ctr">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800" dirty="0" smtClean="0">
                <a:solidFill>
                  <a:srgbClr val="8F8F8F"/>
                </a:solidFill>
              </a:rPr>
              <a:t>© 2011 Avaya Inc. All rights reserved.</a:t>
            </a:r>
          </a:p>
        </p:txBody>
      </p:sp>
      <p:sp>
        <p:nvSpPr>
          <p:cNvPr id="50" name="TextBox 49"/>
          <p:cNvSpPr txBox="1"/>
          <p:nvPr userDrawn="1"/>
        </p:nvSpPr>
        <p:spPr>
          <a:xfrm>
            <a:off x="8376920" y="6565900"/>
            <a:ext cx="309700" cy="203133"/>
          </a:xfrm>
          <a:prstGeom prst="rect">
            <a:avLst/>
          </a:prstGeom>
          <a:noFill/>
        </p:spPr>
        <p:txBody>
          <a:bodyPr wrap="none" rtlCol="0" anchor="ctr" anchorCtr="0">
            <a:spAutoFit/>
          </a:bodyPr>
          <a:lstStyle/>
          <a:p>
            <a:pPr algn="r">
              <a:lnSpc>
                <a:spcPct val="90000"/>
              </a:lnSpc>
            </a:pPr>
            <a:fld id="{758C98C5-C197-4167-B328-DA835286C05A}" type="slidenum">
              <a:rPr lang="en-US" sz="800" smtClean="0">
                <a:solidFill>
                  <a:srgbClr val="8F8F8F"/>
                </a:solidFill>
              </a:rPr>
              <a:pPr algn="r">
                <a:lnSpc>
                  <a:spcPct val="90000"/>
                </a:lnSpc>
              </a:pPr>
              <a:t>‹#›</a:t>
            </a:fld>
            <a:endParaRPr lang="en-US" sz="800" dirty="0" smtClean="0">
              <a:solidFill>
                <a:srgbClr val="8F8F8F"/>
              </a:solidFill>
            </a:endParaRPr>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7244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7244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AC66DC-58A3-45CF-9D17-0D017B4FC3F7}" type="datetime1">
              <a:rPr lang="en-US" smtClean="0"/>
              <a:pPr/>
              <a:t>8/31/12</a:t>
            </a:fld>
            <a:endParaRPr lang="en-US"/>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447800"/>
            <a:ext cx="4040188" cy="750888"/>
          </a:xfrm>
        </p:spPr>
        <p:txBody>
          <a:bodyPr anchor="b">
            <a:norm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86000"/>
            <a:ext cx="4040188" cy="38862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447800"/>
            <a:ext cx="4041775" cy="750888"/>
          </a:xfrm>
        </p:spPr>
        <p:txBody>
          <a:bodyPr anchor="b">
            <a:norm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86000"/>
            <a:ext cx="4041775" cy="38862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5103C9-D9D6-439D-B241-1330331395D1}" type="datetime1">
              <a:rPr lang="en-US" smtClean="0"/>
              <a:pPr/>
              <a:t>8/31/12</a:t>
            </a:fld>
            <a:endParaRPr lang="en-US"/>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A73CB3-A0A6-46C4-8F56-D534DFAFCF5F}" type="datetime1">
              <a:rPr lang="en-US" smtClean="0"/>
              <a:pPr/>
              <a:t>8/31/12</a:t>
            </a:fld>
            <a:endParaRPr lang="en-US"/>
          </a:p>
        </p:txBody>
      </p:sp>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526B10-C767-489B-8EE2-DD66B48A8BAD}" type="datetime1">
              <a:rPr lang="en-US" smtClean="0"/>
              <a:pPr/>
              <a:t>8/31/12</a:t>
            </a:fld>
            <a:endParaRPr lang="en-US"/>
          </a:p>
        </p:txBody>
      </p:sp>
      <p:sp>
        <p:nvSpPr>
          <p:cNvPr id="7" name="Text Placeholder 6"/>
          <p:cNvSpPr>
            <a:spLocks noGrp="1"/>
          </p:cNvSpPr>
          <p:nvPr>
            <p:ph type="body" sz="quarter" idx="13"/>
          </p:nvPr>
        </p:nvSpPr>
        <p:spPr>
          <a:xfrm>
            <a:off x="457200" y="1295400"/>
            <a:ext cx="8229600" cy="457200"/>
          </a:xfrm>
        </p:spPr>
        <p:txBody>
          <a:bodyPr>
            <a:normAutofit/>
          </a:bodyPr>
          <a:lstStyle>
            <a:lvl1pPr marL="0" indent="0">
              <a:spcBef>
                <a:spcPts val="0"/>
              </a:spcBef>
              <a:buNone/>
              <a:defRPr sz="2200">
                <a:solidFill>
                  <a:schemeClr val="accent1"/>
                </a:solidFill>
              </a:defRPr>
            </a:lvl1pPr>
            <a:lvl2pPr marL="0" indent="0">
              <a:spcBef>
                <a:spcPts val="0"/>
              </a:spcBef>
              <a:buNone/>
              <a:defRPr/>
            </a:lvl2pPr>
            <a:lvl3pPr marL="0" indent="0">
              <a:spcBef>
                <a:spcPts val="0"/>
              </a:spcBef>
              <a:buNone/>
              <a:defRPr/>
            </a:lvl3pPr>
            <a:lvl4pPr marL="0" indent="0">
              <a:spcBef>
                <a:spcPts val="0"/>
              </a:spcBef>
              <a:buNone/>
              <a:defRPr/>
            </a:lvl4pPr>
            <a:lvl5pPr marL="0" indent="0">
              <a:spcBef>
                <a:spcPts val="0"/>
              </a:spcBef>
              <a:buNone/>
              <a:defRPr/>
            </a:lvl5pPr>
          </a:lstStyle>
          <a:p>
            <a:pPr lvl="0"/>
            <a:r>
              <a:rPr lang="en-US" smtClean="0"/>
              <a:t>Click to edit Master text styles</a:t>
            </a:r>
          </a:p>
        </p:txBody>
      </p:sp>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7" name="Rectangle 6"/>
          <p:cNvSpPr>
            <a:spLocks noChangeArrowheads="1"/>
          </p:cNvSpPr>
          <p:nvPr/>
        </p:nvSpPr>
        <p:spPr bwMode="invGray">
          <a:xfrm>
            <a:off x="0" y="-7938"/>
            <a:ext cx="9144000" cy="366713"/>
          </a:xfrm>
          <a:prstGeom prst="rect">
            <a:avLst/>
          </a:prstGeom>
          <a:gradFill rotWithShape="1">
            <a:gsLst>
              <a:gs pos="0">
                <a:srgbClr val="91050F">
                  <a:alpha val="76000"/>
                </a:srgbClr>
              </a:gs>
              <a:gs pos="100000">
                <a:srgbClr val="D10811"/>
              </a:gs>
            </a:gsLst>
            <a:lin ang="0" scaled="1"/>
          </a:gradFill>
          <a:ln w="9525">
            <a:noFill/>
            <a:miter lim="800000"/>
            <a:headEnd/>
            <a:tailEnd/>
          </a:ln>
        </p:spPr>
        <p:txBody>
          <a:bodyPr wrap="none" anchor="ctr"/>
          <a:lstStyle/>
          <a:p>
            <a:pPr>
              <a:defRPr/>
            </a:pPr>
            <a:endParaRPr lang="en-US">
              <a:solidFill>
                <a:schemeClr val="tx1"/>
              </a:solidFill>
              <a:latin typeface="Arial" charset="0"/>
            </a:endParaRPr>
          </a:p>
        </p:txBody>
      </p:sp>
      <p:sp>
        <p:nvSpPr>
          <p:cNvPr id="9" name="Rectangle 68"/>
          <p:cNvSpPr>
            <a:spLocks noChangeArrowheads="1"/>
          </p:cNvSpPr>
          <p:nvPr/>
        </p:nvSpPr>
        <p:spPr bwMode="invGray">
          <a:xfrm>
            <a:off x="5663119" y="-7938"/>
            <a:ext cx="390560" cy="365760"/>
          </a:xfrm>
          <a:prstGeom prst="rect">
            <a:avLst/>
          </a:prstGeom>
          <a:solidFill>
            <a:schemeClr val="accent1">
              <a:lumMod val="60000"/>
              <a:lumOff val="40000"/>
            </a:schemeClr>
          </a:solidFill>
          <a:ln w="9525">
            <a:no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10" name="Rectangle 69"/>
          <p:cNvSpPr>
            <a:spLocks noChangeArrowheads="1"/>
          </p:cNvSpPr>
          <p:nvPr/>
        </p:nvSpPr>
        <p:spPr bwMode="invGray">
          <a:xfrm>
            <a:off x="5258320" y="-7938"/>
            <a:ext cx="390560" cy="365760"/>
          </a:xfrm>
          <a:prstGeom prst="rect">
            <a:avLst/>
          </a:prstGeom>
          <a:solidFill>
            <a:schemeClr val="accent1">
              <a:lumMod val="60000"/>
              <a:lumOff val="40000"/>
            </a:schemeClr>
          </a:solidFill>
          <a:ln w="9525">
            <a:no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11" name="Rectangle 72"/>
          <p:cNvSpPr>
            <a:spLocks noChangeArrowheads="1"/>
          </p:cNvSpPr>
          <p:nvPr/>
        </p:nvSpPr>
        <p:spPr bwMode="invGray">
          <a:xfrm>
            <a:off x="4043922" y="-7938"/>
            <a:ext cx="390560" cy="365760"/>
          </a:xfrm>
          <a:prstGeom prst="rect">
            <a:avLst/>
          </a:prstGeom>
          <a:solidFill>
            <a:schemeClr val="accent1">
              <a:lumMod val="75000"/>
            </a:schemeClr>
          </a:solidFill>
          <a:ln w="9525">
            <a:no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12" name="Rectangle 73"/>
          <p:cNvSpPr>
            <a:spLocks noChangeArrowheads="1"/>
          </p:cNvSpPr>
          <p:nvPr/>
        </p:nvSpPr>
        <p:spPr bwMode="invGray">
          <a:xfrm>
            <a:off x="3639123" y="-7938"/>
            <a:ext cx="390560" cy="365760"/>
          </a:xfrm>
          <a:prstGeom prst="rect">
            <a:avLst/>
          </a:prstGeom>
          <a:solidFill>
            <a:schemeClr val="accent1">
              <a:lumMod val="75000"/>
            </a:schemeClr>
          </a:solidFill>
          <a:ln w="9525">
            <a:no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13" name="Rectangle 76"/>
          <p:cNvSpPr>
            <a:spLocks noChangeArrowheads="1"/>
          </p:cNvSpPr>
          <p:nvPr/>
        </p:nvSpPr>
        <p:spPr bwMode="invGray">
          <a:xfrm>
            <a:off x="2426760" y="-7938"/>
            <a:ext cx="390560" cy="365760"/>
          </a:xfrm>
          <a:prstGeom prst="rect">
            <a:avLst/>
          </a:prstGeom>
          <a:solidFill>
            <a:schemeClr val="accent1">
              <a:lumMod val="60000"/>
              <a:lumOff val="40000"/>
            </a:schemeClr>
          </a:solidFill>
          <a:ln w="9525">
            <a:no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14" name="Rectangle 77"/>
          <p:cNvSpPr>
            <a:spLocks noChangeArrowheads="1"/>
          </p:cNvSpPr>
          <p:nvPr/>
        </p:nvSpPr>
        <p:spPr bwMode="invGray">
          <a:xfrm>
            <a:off x="2021961" y="-7938"/>
            <a:ext cx="390560" cy="365760"/>
          </a:xfrm>
          <a:prstGeom prst="rect">
            <a:avLst/>
          </a:prstGeom>
          <a:solidFill>
            <a:schemeClr val="accent1">
              <a:lumMod val="75000"/>
            </a:schemeClr>
          </a:solidFill>
          <a:ln w="9525">
            <a:no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15" name="Rectangle 79"/>
          <p:cNvSpPr>
            <a:spLocks noChangeArrowheads="1"/>
          </p:cNvSpPr>
          <p:nvPr/>
        </p:nvSpPr>
        <p:spPr bwMode="invGray">
          <a:xfrm>
            <a:off x="1212363" y="-7938"/>
            <a:ext cx="390560" cy="365760"/>
          </a:xfrm>
          <a:prstGeom prst="rect">
            <a:avLst/>
          </a:prstGeom>
          <a:solidFill>
            <a:schemeClr val="accent1">
              <a:lumMod val="60000"/>
              <a:lumOff val="40000"/>
            </a:schemeClr>
          </a:solidFill>
          <a:ln w="9525">
            <a:no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16" name="Rectangle 82"/>
          <p:cNvSpPr>
            <a:spLocks noChangeArrowheads="1"/>
          </p:cNvSpPr>
          <p:nvPr/>
        </p:nvSpPr>
        <p:spPr bwMode="invGray">
          <a:xfrm>
            <a:off x="0" y="-7938"/>
            <a:ext cx="390560" cy="365760"/>
          </a:xfrm>
          <a:prstGeom prst="rect">
            <a:avLst/>
          </a:prstGeom>
          <a:solidFill>
            <a:schemeClr val="accent1">
              <a:lumMod val="60000"/>
              <a:lumOff val="40000"/>
            </a:schemeClr>
          </a:solidFill>
          <a:ln w="9525" algn="ctr">
            <a:noFill/>
            <a:miter lim="800000"/>
            <a:headEnd/>
            <a:tailEnd/>
          </a:ln>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21" name="Rectangle 6"/>
          <p:cNvSpPr>
            <a:spLocks noChangeArrowheads="1"/>
          </p:cNvSpPr>
          <p:nvPr/>
        </p:nvSpPr>
        <p:spPr bwMode="invGray">
          <a:xfrm>
            <a:off x="0" y="-7938"/>
            <a:ext cx="9144000" cy="366713"/>
          </a:xfrm>
          <a:prstGeom prst="rect">
            <a:avLst/>
          </a:prstGeom>
          <a:gradFill rotWithShape="1">
            <a:gsLst>
              <a:gs pos="0">
                <a:srgbClr val="91050F">
                  <a:alpha val="76000"/>
                </a:srgbClr>
              </a:gs>
              <a:gs pos="100000">
                <a:srgbClr val="D10811"/>
              </a:gs>
            </a:gsLst>
            <a:lin ang="0" scaled="1"/>
          </a:gradFill>
          <a:ln w="9525">
            <a:noFill/>
            <a:miter lim="800000"/>
            <a:headEnd/>
            <a:tailEnd/>
          </a:ln>
        </p:spPr>
        <p:txBody>
          <a:bodyPr wrap="none" anchor="ctr"/>
          <a:lstStyle/>
          <a:p>
            <a:pPr>
              <a:defRPr/>
            </a:pPr>
            <a:endParaRPr lang="en-US">
              <a:solidFill>
                <a:schemeClr val="tx1"/>
              </a:solidFill>
              <a:latin typeface="Arial" charset="0"/>
            </a:endParaRPr>
          </a:p>
        </p:txBody>
      </p:sp>
      <p:grpSp>
        <p:nvGrpSpPr>
          <p:cNvPr id="8" name="Group 127"/>
          <p:cNvGrpSpPr>
            <a:grpSpLocks/>
          </p:cNvGrpSpPr>
          <p:nvPr/>
        </p:nvGrpSpPr>
        <p:grpSpPr bwMode="black">
          <a:xfrm>
            <a:off x="7908916" y="80554"/>
            <a:ext cx="858838" cy="242887"/>
            <a:chOff x="4707" y="440"/>
            <a:chExt cx="700" cy="198"/>
          </a:xfrm>
          <a:solidFill>
            <a:sysClr val="window" lastClr="FFFFFF"/>
          </a:solidFill>
        </p:grpSpPr>
        <p:sp>
          <p:nvSpPr>
            <p:cNvPr id="23" name="Freeform 128"/>
            <p:cNvSpPr>
              <a:spLocks/>
            </p:cNvSpPr>
            <p:nvPr/>
          </p:nvSpPr>
          <p:spPr bwMode="black">
            <a:xfrm>
              <a:off x="5247" y="440"/>
              <a:ext cx="160" cy="145"/>
            </a:xfrm>
            <a:custGeom>
              <a:avLst/>
              <a:gdLst>
                <a:gd name="T0" fmla="*/ 199 w 672"/>
                <a:gd name="T1" fmla="*/ 433 h 606"/>
                <a:gd name="T2" fmla="*/ 399 w 672"/>
                <a:gd name="T3" fmla="*/ 433 h 606"/>
                <a:gd name="T4" fmla="*/ 430 w 672"/>
                <a:gd name="T5" fmla="*/ 512 h 606"/>
                <a:gd name="T6" fmla="*/ 161 w 672"/>
                <a:gd name="T7" fmla="*/ 512 h 606"/>
                <a:gd name="T8" fmla="*/ 117 w 672"/>
                <a:gd name="T9" fmla="*/ 606 h 606"/>
                <a:gd name="T10" fmla="*/ 0 w 672"/>
                <a:gd name="T11" fmla="*/ 606 h 606"/>
                <a:gd name="T12" fmla="*/ 294 w 672"/>
                <a:gd name="T13" fmla="*/ 0 h 606"/>
                <a:gd name="T14" fmla="*/ 375 w 672"/>
                <a:gd name="T15" fmla="*/ 0 h 606"/>
                <a:gd name="T16" fmla="*/ 672 w 672"/>
                <a:gd name="T17" fmla="*/ 606 h 606"/>
                <a:gd name="T18" fmla="*/ 552 w 672"/>
                <a:gd name="T19" fmla="*/ 606 h 606"/>
                <a:gd name="T20" fmla="*/ 337 w 672"/>
                <a:gd name="T21" fmla="*/ 138 h 606"/>
                <a:gd name="T22" fmla="*/ 199 w 672"/>
                <a:gd name="T23" fmla="*/ 433 h 606"/>
                <a:gd name="T24" fmla="*/ 199 w 672"/>
                <a:gd name="T25" fmla="*/ 433 h 606"/>
                <a:gd name="T26" fmla="*/ 199 w 672"/>
                <a:gd name="T27" fmla="*/ 433 h 60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72"/>
                <a:gd name="T43" fmla="*/ 0 h 606"/>
                <a:gd name="T44" fmla="*/ 672 w 672"/>
                <a:gd name="T45" fmla="*/ 606 h 60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72" h="606">
                  <a:moveTo>
                    <a:pt x="199" y="433"/>
                  </a:moveTo>
                  <a:lnTo>
                    <a:pt x="399" y="433"/>
                  </a:lnTo>
                  <a:lnTo>
                    <a:pt x="430" y="512"/>
                  </a:lnTo>
                  <a:lnTo>
                    <a:pt x="161" y="512"/>
                  </a:lnTo>
                  <a:lnTo>
                    <a:pt x="117" y="606"/>
                  </a:lnTo>
                  <a:lnTo>
                    <a:pt x="0" y="606"/>
                  </a:lnTo>
                  <a:lnTo>
                    <a:pt x="294" y="0"/>
                  </a:lnTo>
                  <a:lnTo>
                    <a:pt x="375" y="0"/>
                  </a:lnTo>
                  <a:lnTo>
                    <a:pt x="672" y="606"/>
                  </a:lnTo>
                  <a:lnTo>
                    <a:pt x="552" y="606"/>
                  </a:lnTo>
                  <a:lnTo>
                    <a:pt x="337" y="138"/>
                  </a:lnTo>
                  <a:lnTo>
                    <a:pt x="199" y="433"/>
                  </a:lnTo>
                  <a:close/>
                </a:path>
              </a:pathLst>
            </a:custGeom>
            <a:grpFill/>
            <a:ln w="9525">
              <a:noFill/>
              <a:round/>
              <a:headEnd/>
              <a:tailEnd/>
            </a:ln>
          </p:spPr>
          <p:txBody>
            <a:bodyPr/>
            <a:lstStyle/>
            <a:p>
              <a:pPr algn="ctr" fontAlgn="auto">
                <a:spcBef>
                  <a:spcPts val="0"/>
                </a:spcBef>
                <a:spcAft>
                  <a:spcPts val="0"/>
                </a:spcAft>
                <a:defRPr/>
              </a:pPr>
              <a:endParaRPr lang="en-US" kern="0">
                <a:solidFill>
                  <a:sysClr val="windowText" lastClr="000000"/>
                </a:solidFill>
                <a:latin typeface="Arial" charset="0"/>
              </a:endParaRPr>
            </a:p>
          </p:txBody>
        </p:sp>
        <p:sp>
          <p:nvSpPr>
            <p:cNvPr id="24" name="Freeform 129"/>
            <p:cNvSpPr>
              <a:spLocks/>
            </p:cNvSpPr>
            <p:nvPr/>
          </p:nvSpPr>
          <p:spPr bwMode="black">
            <a:xfrm>
              <a:off x="4707" y="441"/>
              <a:ext cx="160" cy="144"/>
            </a:xfrm>
            <a:custGeom>
              <a:avLst/>
              <a:gdLst>
                <a:gd name="T0" fmla="*/ 199 w 672"/>
                <a:gd name="T1" fmla="*/ 430 h 600"/>
                <a:gd name="T2" fmla="*/ 399 w 672"/>
                <a:gd name="T3" fmla="*/ 430 h 600"/>
                <a:gd name="T4" fmla="*/ 434 w 672"/>
                <a:gd name="T5" fmla="*/ 507 h 600"/>
                <a:gd name="T6" fmla="*/ 165 w 672"/>
                <a:gd name="T7" fmla="*/ 507 h 600"/>
                <a:gd name="T8" fmla="*/ 122 w 672"/>
                <a:gd name="T9" fmla="*/ 600 h 600"/>
                <a:gd name="T10" fmla="*/ 0 w 672"/>
                <a:gd name="T11" fmla="*/ 600 h 600"/>
                <a:gd name="T12" fmla="*/ 298 w 672"/>
                <a:gd name="T13" fmla="*/ 0 h 600"/>
                <a:gd name="T14" fmla="*/ 380 w 672"/>
                <a:gd name="T15" fmla="*/ 0 h 600"/>
                <a:gd name="T16" fmla="*/ 672 w 672"/>
                <a:gd name="T17" fmla="*/ 600 h 600"/>
                <a:gd name="T18" fmla="*/ 555 w 672"/>
                <a:gd name="T19" fmla="*/ 600 h 600"/>
                <a:gd name="T20" fmla="*/ 337 w 672"/>
                <a:gd name="T21" fmla="*/ 135 h 600"/>
                <a:gd name="T22" fmla="*/ 199 w 672"/>
                <a:gd name="T23" fmla="*/ 430 h 600"/>
                <a:gd name="T24" fmla="*/ 199 w 672"/>
                <a:gd name="T25" fmla="*/ 430 h 600"/>
                <a:gd name="T26" fmla="*/ 199 w 672"/>
                <a:gd name="T27" fmla="*/ 430 h 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72"/>
                <a:gd name="T43" fmla="*/ 0 h 600"/>
                <a:gd name="T44" fmla="*/ 672 w 672"/>
                <a:gd name="T45" fmla="*/ 600 h 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72" h="600">
                  <a:moveTo>
                    <a:pt x="199" y="430"/>
                  </a:moveTo>
                  <a:lnTo>
                    <a:pt x="399" y="430"/>
                  </a:lnTo>
                  <a:lnTo>
                    <a:pt x="434" y="507"/>
                  </a:lnTo>
                  <a:lnTo>
                    <a:pt x="165" y="507"/>
                  </a:lnTo>
                  <a:lnTo>
                    <a:pt x="122" y="600"/>
                  </a:lnTo>
                  <a:lnTo>
                    <a:pt x="0" y="600"/>
                  </a:lnTo>
                  <a:lnTo>
                    <a:pt x="298" y="0"/>
                  </a:lnTo>
                  <a:lnTo>
                    <a:pt x="380" y="0"/>
                  </a:lnTo>
                  <a:lnTo>
                    <a:pt x="672" y="600"/>
                  </a:lnTo>
                  <a:lnTo>
                    <a:pt x="555" y="600"/>
                  </a:lnTo>
                  <a:lnTo>
                    <a:pt x="337" y="135"/>
                  </a:lnTo>
                  <a:lnTo>
                    <a:pt x="199" y="430"/>
                  </a:lnTo>
                  <a:close/>
                </a:path>
              </a:pathLst>
            </a:custGeom>
            <a:grpFill/>
            <a:ln w="9525">
              <a:noFill/>
              <a:round/>
              <a:headEnd/>
              <a:tailEnd/>
            </a:ln>
          </p:spPr>
          <p:txBody>
            <a:bodyPr/>
            <a:lstStyle/>
            <a:p>
              <a:pPr algn="ctr" fontAlgn="auto">
                <a:spcBef>
                  <a:spcPts val="0"/>
                </a:spcBef>
                <a:spcAft>
                  <a:spcPts val="0"/>
                </a:spcAft>
                <a:defRPr/>
              </a:pPr>
              <a:endParaRPr lang="en-US" kern="0">
                <a:solidFill>
                  <a:sysClr val="windowText" lastClr="000000"/>
                </a:solidFill>
                <a:latin typeface="Arial" charset="0"/>
              </a:endParaRPr>
            </a:p>
          </p:txBody>
        </p:sp>
        <p:sp>
          <p:nvSpPr>
            <p:cNvPr id="25" name="Freeform 130"/>
            <p:cNvSpPr>
              <a:spLocks/>
            </p:cNvSpPr>
            <p:nvPr/>
          </p:nvSpPr>
          <p:spPr bwMode="black">
            <a:xfrm>
              <a:off x="4975" y="441"/>
              <a:ext cx="162" cy="144"/>
            </a:xfrm>
            <a:custGeom>
              <a:avLst/>
              <a:gdLst>
                <a:gd name="T0" fmla="*/ 199 w 672"/>
                <a:gd name="T1" fmla="*/ 430 h 600"/>
                <a:gd name="T2" fmla="*/ 402 w 672"/>
                <a:gd name="T3" fmla="*/ 430 h 600"/>
                <a:gd name="T4" fmla="*/ 434 w 672"/>
                <a:gd name="T5" fmla="*/ 507 h 600"/>
                <a:gd name="T6" fmla="*/ 164 w 672"/>
                <a:gd name="T7" fmla="*/ 507 h 600"/>
                <a:gd name="T8" fmla="*/ 121 w 672"/>
                <a:gd name="T9" fmla="*/ 600 h 600"/>
                <a:gd name="T10" fmla="*/ 0 w 672"/>
                <a:gd name="T11" fmla="*/ 600 h 600"/>
                <a:gd name="T12" fmla="*/ 297 w 672"/>
                <a:gd name="T13" fmla="*/ 0 h 600"/>
                <a:gd name="T14" fmla="*/ 379 w 672"/>
                <a:gd name="T15" fmla="*/ 0 h 600"/>
                <a:gd name="T16" fmla="*/ 672 w 672"/>
                <a:gd name="T17" fmla="*/ 600 h 600"/>
                <a:gd name="T18" fmla="*/ 555 w 672"/>
                <a:gd name="T19" fmla="*/ 600 h 600"/>
                <a:gd name="T20" fmla="*/ 336 w 672"/>
                <a:gd name="T21" fmla="*/ 135 h 600"/>
                <a:gd name="T22" fmla="*/ 199 w 672"/>
                <a:gd name="T23" fmla="*/ 430 h 600"/>
                <a:gd name="T24" fmla="*/ 199 w 672"/>
                <a:gd name="T25" fmla="*/ 430 h 600"/>
                <a:gd name="T26" fmla="*/ 199 w 672"/>
                <a:gd name="T27" fmla="*/ 430 h 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72"/>
                <a:gd name="T43" fmla="*/ 0 h 600"/>
                <a:gd name="T44" fmla="*/ 672 w 672"/>
                <a:gd name="T45" fmla="*/ 600 h 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72" h="600">
                  <a:moveTo>
                    <a:pt x="199" y="430"/>
                  </a:moveTo>
                  <a:lnTo>
                    <a:pt x="402" y="430"/>
                  </a:lnTo>
                  <a:lnTo>
                    <a:pt x="434" y="507"/>
                  </a:lnTo>
                  <a:lnTo>
                    <a:pt x="164" y="507"/>
                  </a:lnTo>
                  <a:lnTo>
                    <a:pt x="121" y="600"/>
                  </a:lnTo>
                  <a:lnTo>
                    <a:pt x="0" y="600"/>
                  </a:lnTo>
                  <a:lnTo>
                    <a:pt x="297" y="0"/>
                  </a:lnTo>
                  <a:lnTo>
                    <a:pt x="379" y="0"/>
                  </a:lnTo>
                  <a:lnTo>
                    <a:pt x="672" y="600"/>
                  </a:lnTo>
                  <a:lnTo>
                    <a:pt x="555" y="600"/>
                  </a:lnTo>
                  <a:lnTo>
                    <a:pt x="336" y="135"/>
                  </a:lnTo>
                  <a:lnTo>
                    <a:pt x="199" y="430"/>
                  </a:lnTo>
                  <a:close/>
                </a:path>
              </a:pathLst>
            </a:custGeom>
            <a:grpFill/>
            <a:ln w="9525">
              <a:noFill/>
              <a:round/>
              <a:headEnd/>
              <a:tailEnd/>
            </a:ln>
          </p:spPr>
          <p:txBody>
            <a:bodyPr/>
            <a:lstStyle/>
            <a:p>
              <a:pPr algn="ctr" fontAlgn="auto">
                <a:spcBef>
                  <a:spcPts val="0"/>
                </a:spcBef>
                <a:spcAft>
                  <a:spcPts val="0"/>
                </a:spcAft>
                <a:defRPr/>
              </a:pPr>
              <a:endParaRPr lang="en-US" kern="0">
                <a:solidFill>
                  <a:sysClr val="windowText" lastClr="000000"/>
                </a:solidFill>
                <a:latin typeface="Arial" charset="0"/>
              </a:endParaRPr>
            </a:p>
          </p:txBody>
        </p:sp>
        <p:sp>
          <p:nvSpPr>
            <p:cNvPr id="26" name="Freeform 131"/>
            <p:cNvSpPr>
              <a:spLocks/>
            </p:cNvSpPr>
            <p:nvPr/>
          </p:nvSpPr>
          <p:spPr bwMode="black">
            <a:xfrm>
              <a:off x="4842" y="440"/>
              <a:ext cx="160" cy="145"/>
            </a:xfrm>
            <a:custGeom>
              <a:avLst/>
              <a:gdLst>
                <a:gd name="T0" fmla="*/ 0 w 666"/>
                <a:gd name="T1" fmla="*/ 0 h 606"/>
                <a:gd name="T2" fmla="*/ 291 w 666"/>
                <a:gd name="T3" fmla="*/ 606 h 606"/>
                <a:gd name="T4" fmla="*/ 298 w 666"/>
                <a:gd name="T5" fmla="*/ 606 h 606"/>
                <a:gd name="T6" fmla="*/ 369 w 666"/>
                <a:gd name="T7" fmla="*/ 606 h 606"/>
                <a:gd name="T8" fmla="*/ 376 w 666"/>
                <a:gd name="T9" fmla="*/ 606 h 606"/>
                <a:gd name="T10" fmla="*/ 666 w 666"/>
                <a:gd name="T11" fmla="*/ 0 h 606"/>
                <a:gd name="T12" fmla="*/ 550 w 666"/>
                <a:gd name="T13" fmla="*/ 0 h 606"/>
                <a:gd name="T14" fmla="*/ 334 w 666"/>
                <a:gd name="T15" fmla="*/ 477 h 606"/>
                <a:gd name="T16" fmla="*/ 117 w 666"/>
                <a:gd name="T17" fmla="*/ 0 h 606"/>
                <a:gd name="T18" fmla="*/ 0 w 666"/>
                <a:gd name="T19" fmla="*/ 0 h 606"/>
                <a:gd name="T20" fmla="*/ 0 w 666"/>
                <a:gd name="T21" fmla="*/ 0 h 606"/>
                <a:gd name="T22" fmla="*/ 0 w 666"/>
                <a:gd name="T23" fmla="*/ 0 h 6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66"/>
                <a:gd name="T37" fmla="*/ 0 h 606"/>
                <a:gd name="T38" fmla="*/ 666 w 666"/>
                <a:gd name="T39" fmla="*/ 606 h 60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66" h="606">
                  <a:moveTo>
                    <a:pt x="0" y="0"/>
                  </a:moveTo>
                  <a:lnTo>
                    <a:pt x="291" y="606"/>
                  </a:lnTo>
                  <a:lnTo>
                    <a:pt x="298" y="606"/>
                  </a:lnTo>
                  <a:lnTo>
                    <a:pt x="369" y="606"/>
                  </a:lnTo>
                  <a:lnTo>
                    <a:pt x="376" y="606"/>
                  </a:lnTo>
                  <a:lnTo>
                    <a:pt x="666" y="0"/>
                  </a:lnTo>
                  <a:lnTo>
                    <a:pt x="550" y="0"/>
                  </a:lnTo>
                  <a:lnTo>
                    <a:pt x="334" y="477"/>
                  </a:lnTo>
                  <a:lnTo>
                    <a:pt x="117" y="0"/>
                  </a:lnTo>
                  <a:lnTo>
                    <a:pt x="0" y="0"/>
                  </a:lnTo>
                  <a:close/>
                </a:path>
              </a:pathLst>
            </a:custGeom>
            <a:grpFill/>
            <a:ln w="9525">
              <a:noFill/>
              <a:round/>
              <a:headEnd/>
              <a:tailEnd/>
            </a:ln>
          </p:spPr>
          <p:txBody>
            <a:bodyPr/>
            <a:lstStyle/>
            <a:p>
              <a:pPr algn="ctr" fontAlgn="auto">
                <a:spcBef>
                  <a:spcPts val="0"/>
                </a:spcBef>
                <a:spcAft>
                  <a:spcPts val="0"/>
                </a:spcAft>
                <a:defRPr/>
              </a:pPr>
              <a:endParaRPr lang="en-US" kern="0">
                <a:solidFill>
                  <a:sysClr val="windowText" lastClr="000000"/>
                </a:solidFill>
                <a:latin typeface="Arial" charset="0"/>
              </a:endParaRPr>
            </a:p>
          </p:txBody>
        </p:sp>
        <p:sp>
          <p:nvSpPr>
            <p:cNvPr id="27" name="Freeform 132"/>
            <p:cNvSpPr>
              <a:spLocks/>
            </p:cNvSpPr>
            <p:nvPr/>
          </p:nvSpPr>
          <p:spPr bwMode="black">
            <a:xfrm>
              <a:off x="5113" y="440"/>
              <a:ext cx="159" cy="198"/>
            </a:xfrm>
            <a:custGeom>
              <a:avLst/>
              <a:gdLst>
                <a:gd name="T0" fmla="*/ 264 w 666"/>
                <a:gd name="T1" fmla="*/ 828 h 828"/>
                <a:gd name="T2" fmla="*/ 666 w 666"/>
                <a:gd name="T3" fmla="*/ 0 h 828"/>
                <a:gd name="T4" fmla="*/ 546 w 666"/>
                <a:gd name="T5" fmla="*/ 0 h 828"/>
                <a:gd name="T6" fmla="*/ 325 w 666"/>
                <a:gd name="T7" fmla="*/ 482 h 828"/>
                <a:gd name="T8" fmla="*/ 115 w 666"/>
                <a:gd name="T9" fmla="*/ 0 h 828"/>
                <a:gd name="T10" fmla="*/ 0 w 666"/>
                <a:gd name="T11" fmla="*/ 0 h 828"/>
                <a:gd name="T12" fmla="*/ 264 w 666"/>
                <a:gd name="T13" fmla="*/ 603 h 828"/>
                <a:gd name="T14" fmla="*/ 151 w 666"/>
                <a:gd name="T15" fmla="*/ 828 h 828"/>
                <a:gd name="T16" fmla="*/ 264 w 666"/>
                <a:gd name="T17" fmla="*/ 828 h 828"/>
                <a:gd name="T18" fmla="*/ 264 w 666"/>
                <a:gd name="T19" fmla="*/ 828 h 828"/>
                <a:gd name="T20" fmla="*/ 264 w 666"/>
                <a:gd name="T21" fmla="*/ 828 h 8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6"/>
                <a:gd name="T34" fmla="*/ 0 h 828"/>
                <a:gd name="T35" fmla="*/ 666 w 666"/>
                <a:gd name="T36" fmla="*/ 828 h 8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6" h="828">
                  <a:moveTo>
                    <a:pt x="264" y="828"/>
                  </a:moveTo>
                  <a:lnTo>
                    <a:pt x="666" y="0"/>
                  </a:lnTo>
                  <a:lnTo>
                    <a:pt x="546" y="0"/>
                  </a:lnTo>
                  <a:lnTo>
                    <a:pt x="325" y="482"/>
                  </a:lnTo>
                  <a:lnTo>
                    <a:pt x="115" y="0"/>
                  </a:lnTo>
                  <a:lnTo>
                    <a:pt x="0" y="0"/>
                  </a:lnTo>
                  <a:lnTo>
                    <a:pt x="264" y="603"/>
                  </a:lnTo>
                  <a:lnTo>
                    <a:pt x="151" y="828"/>
                  </a:lnTo>
                  <a:lnTo>
                    <a:pt x="264" y="828"/>
                  </a:lnTo>
                  <a:close/>
                </a:path>
              </a:pathLst>
            </a:custGeom>
            <a:grpFill/>
            <a:ln w="9525">
              <a:noFill/>
              <a:round/>
              <a:headEnd/>
              <a:tailEnd/>
            </a:ln>
          </p:spPr>
          <p:txBody>
            <a:bodyPr/>
            <a:lstStyle/>
            <a:p>
              <a:pPr algn="ctr" fontAlgn="auto">
                <a:spcBef>
                  <a:spcPts val="0"/>
                </a:spcBef>
                <a:spcAft>
                  <a:spcPts val="0"/>
                </a:spcAft>
                <a:defRPr/>
              </a:pPr>
              <a:endParaRPr lang="en-US" kern="0">
                <a:solidFill>
                  <a:sysClr val="windowText" lastClr="000000"/>
                </a:solidFill>
                <a:latin typeface="Arial" charset="0"/>
              </a:endParaRPr>
            </a:p>
          </p:txBody>
        </p:sp>
      </p:grpSp>
      <p:sp>
        <p:nvSpPr>
          <p:cNvPr id="2" name="Title Placeholder 1"/>
          <p:cNvSpPr>
            <a:spLocks noGrp="1"/>
          </p:cNvSpPr>
          <p:nvPr>
            <p:ph type="title"/>
          </p:nvPr>
        </p:nvSpPr>
        <p:spPr>
          <a:xfrm>
            <a:off x="457200" y="434715"/>
            <a:ext cx="8229600" cy="838200"/>
          </a:xfrm>
          <a:prstGeom prst="rect">
            <a:avLst/>
          </a:prstGeom>
        </p:spPr>
        <p:txBody>
          <a:bodyPr vert="horz" lIns="91440" tIns="45720" rIns="91440" bIns="45720" rtlCol="0" anchor="b">
            <a:noAutofit/>
          </a:bodyPr>
          <a:lstStyle/>
          <a:p>
            <a:r>
              <a:rPr lang="en-US" smtClean="0"/>
              <a:t>Click to edit Master title style</a:t>
            </a:r>
            <a:endParaRPr lang="en-US"/>
          </a:p>
        </p:txBody>
      </p:sp>
      <p:sp>
        <p:nvSpPr>
          <p:cNvPr id="3" name="Text Placeholder 2"/>
          <p:cNvSpPr>
            <a:spLocks noGrp="1"/>
          </p:cNvSpPr>
          <p:nvPr>
            <p:ph type="body" idx="1"/>
          </p:nvPr>
        </p:nvSpPr>
        <p:spPr>
          <a:xfrm>
            <a:off x="457200" y="1447800"/>
            <a:ext cx="8229600" cy="47243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858000" y="6537325"/>
            <a:ext cx="762000" cy="244475"/>
          </a:xfrm>
          <a:prstGeom prst="rect">
            <a:avLst/>
          </a:prstGeom>
        </p:spPr>
        <p:txBody>
          <a:bodyPr vert="horz" lIns="91440" tIns="45720" rIns="91440" bIns="45720" rtlCol="0" anchor="ctr"/>
          <a:lstStyle>
            <a:lvl1pPr algn="r">
              <a:defRPr sz="800">
                <a:solidFill>
                  <a:schemeClr val="tx1">
                    <a:tint val="75000"/>
                  </a:schemeClr>
                </a:solidFill>
              </a:defRPr>
            </a:lvl1pPr>
          </a:lstStyle>
          <a:p>
            <a:fld id="{537244B6-3751-4B0D-931E-A1EABE3AFAEE}" type="datetime1">
              <a:rPr lang="en-US" smtClean="0"/>
              <a:pPr/>
              <a:t>8/31/12</a:t>
            </a:fld>
            <a:endParaRPr lang="en-US"/>
          </a:p>
        </p:txBody>
      </p:sp>
      <p:sp>
        <p:nvSpPr>
          <p:cNvPr id="28" name="TextBox 27"/>
          <p:cNvSpPr txBox="1"/>
          <p:nvPr/>
        </p:nvSpPr>
        <p:spPr>
          <a:xfrm>
            <a:off x="457200" y="6537960"/>
            <a:ext cx="1912703" cy="203133"/>
          </a:xfrm>
          <a:prstGeom prst="rect">
            <a:avLst/>
          </a:prstGeom>
          <a:noFill/>
        </p:spPr>
        <p:txBody>
          <a:bodyPr wrap="none" rtlCol="0" anchor="ctr">
            <a:spAutoFit/>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800" dirty="0" smtClean="0">
                <a:solidFill>
                  <a:srgbClr val="8F8F8F"/>
                </a:solidFill>
              </a:rPr>
              <a:t>© 2011 Avaya Inc. All rights reserved.</a:t>
            </a:r>
          </a:p>
        </p:txBody>
      </p:sp>
      <p:sp>
        <p:nvSpPr>
          <p:cNvPr id="29" name="TextBox 28"/>
          <p:cNvSpPr txBox="1"/>
          <p:nvPr/>
        </p:nvSpPr>
        <p:spPr>
          <a:xfrm>
            <a:off x="8376920" y="6565900"/>
            <a:ext cx="309700" cy="203133"/>
          </a:xfrm>
          <a:prstGeom prst="rect">
            <a:avLst/>
          </a:prstGeom>
          <a:noFill/>
        </p:spPr>
        <p:txBody>
          <a:bodyPr wrap="none" rtlCol="0" anchor="ctr" anchorCtr="0">
            <a:spAutoFit/>
          </a:bodyPr>
          <a:lstStyle/>
          <a:p>
            <a:pPr algn="r">
              <a:lnSpc>
                <a:spcPct val="90000"/>
              </a:lnSpc>
            </a:pPr>
            <a:fld id="{758C98C5-C197-4167-B328-DA835286C05A}" type="slidenum">
              <a:rPr lang="en-US" sz="800" smtClean="0">
                <a:solidFill>
                  <a:srgbClr val="8F8F8F"/>
                </a:solidFill>
              </a:rPr>
              <a:pPr algn="r">
                <a:lnSpc>
                  <a:spcPct val="90000"/>
                </a:lnSpc>
              </a:pPr>
              <a:t>‹#›</a:t>
            </a:fld>
            <a:endParaRPr lang="en-US" sz="800" dirty="0" smtClean="0">
              <a:solidFill>
                <a:srgbClr val="8F8F8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81"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Lst>
  <p:transition xmlns:p14="http://schemas.microsoft.com/office/powerpoint/2010/main">
    <p:fade/>
  </p:transition>
  <p:hf hdr="0" dt="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365760" indent="-365760" algn="l" defTabSz="914400" rtl="0" eaLnBrk="1" latinLnBrk="0" hangingPunct="1">
        <a:lnSpc>
          <a:spcPct val="90000"/>
        </a:lnSpc>
        <a:spcBef>
          <a:spcPts val="1200"/>
        </a:spcBef>
        <a:buClr>
          <a:schemeClr val="accent1"/>
        </a:buClr>
        <a:buFont typeface="Webdings" pitchFamily="18" charset="2"/>
        <a:buChar char="4"/>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800"/>
        </a:spcBef>
        <a:buClr>
          <a:schemeClr val="accent2"/>
        </a:buClr>
        <a:buFont typeface="Arial" pitchFamily="34" charset="0"/>
        <a:buChar char="–"/>
        <a:defRPr sz="2200" kern="1200">
          <a:solidFill>
            <a:schemeClr val="tx1"/>
          </a:solidFill>
          <a:latin typeface="+mn-lt"/>
          <a:ea typeface="+mn-ea"/>
          <a:cs typeface="+mn-cs"/>
        </a:defRPr>
      </a:lvl2pPr>
      <a:lvl3pPr marL="1097280" indent="-228600" algn="l" defTabSz="914400" rtl="0" eaLnBrk="1" latinLnBrk="0" hangingPunct="1">
        <a:lnSpc>
          <a:spcPct val="90000"/>
        </a:lnSpc>
        <a:spcBef>
          <a:spcPts val="600"/>
        </a:spcBef>
        <a:buClr>
          <a:schemeClr val="accent2"/>
        </a:buClr>
        <a:buFont typeface="Arial" pitchFamily="34" charset="0"/>
        <a:buChar char="–"/>
        <a:defRPr sz="1800" kern="1200">
          <a:solidFill>
            <a:schemeClr val="tx1"/>
          </a:solidFill>
          <a:latin typeface="+mn-lt"/>
          <a:ea typeface="+mn-ea"/>
          <a:cs typeface="+mn-cs"/>
        </a:defRPr>
      </a:lvl3pPr>
      <a:lvl4pPr marL="1463040" indent="-228600" algn="l" defTabSz="914400" rtl="0" eaLnBrk="1" latinLnBrk="0" hangingPunct="1">
        <a:lnSpc>
          <a:spcPct val="90000"/>
        </a:lnSpc>
        <a:spcBef>
          <a:spcPts val="600"/>
        </a:spcBef>
        <a:buClr>
          <a:schemeClr val="accent2"/>
        </a:buClr>
        <a:buFont typeface="Arial" pitchFamily="34" charset="0"/>
        <a:buChar char="–"/>
        <a:defRPr sz="1600" kern="1200">
          <a:solidFill>
            <a:schemeClr val="tx1"/>
          </a:solidFill>
          <a:latin typeface="+mn-lt"/>
          <a:ea typeface="+mn-ea"/>
          <a:cs typeface="+mn-cs"/>
        </a:defRPr>
      </a:lvl4pPr>
      <a:lvl5pPr marL="1828800" indent="-228600" algn="l" defTabSz="914400" rtl="0" eaLnBrk="1" latinLnBrk="0" hangingPunct="1">
        <a:lnSpc>
          <a:spcPct val="90000"/>
        </a:lnSpc>
        <a:spcBef>
          <a:spcPts val="600"/>
        </a:spcBef>
        <a:buClr>
          <a:schemeClr val="accent2"/>
        </a:buClr>
        <a:buFont typeface="Arial" pitchFamily="34" charset="0"/>
        <a:buChar char="–"/>
        <a:defRPr sz="1600" kern="1200">
          <a:solidFill>
            <a:schemeClr val="tx1"/>
          </a:solidFill>
          <a:latin typeface="+mn-lt"/>
          <a:ea typeface="+mn-ea"/>
          <a:cs typeface="+mn-cs"/>
        </a:defRPr>
      </a:lvl5pPr>
      <a:lvl6pPr marL="2194560" indent="-228600" algn="l" defTabSz="914400" rtl="0" eaLnBrk="1" latinLnBrk="0" hangingPunct="1">
        <a:lnSpc>
          <a:spcPct val="90000"/>
        </a:lnSpc>
        <a:spcBef>
          <a:spcPts val="600"/>
        </a:spcBef>
        <a:buClr>
          <a:schemeClr val="accent2"/>
        </a:buClr>
        <a:buFont typeface="Arial" pitchFamily="34" charset="0"/>
        <a:buChar char="–"/>
        <a:defRPr sz="1600" kern="1200">
          <a:solidFill>
            <a:schemeClr val="tx1"/>
          </a:solidFill>
          <a:latin typeface="+mn-lt"/>
          <a:ea typeface="+mn-ea"/>
          <a:cs typeface="+mn-cs"/>
        </a:defRPr>
      </a:lvl6pPr>
      <a:lvl7pPr marL="2560320" indent="-228600" algn="l" defTabSz="914400" rtl="0" eaLnBrk="1" latinLnBrk="0" hangingPunct="1">
        <a:lnSpc>
          <a:spcPct val="90000"/>
        </a:lnSpc>
        <a:spcBef>
          <a:spcPts val="600"/>
        </a:spcBef>
        <a:buClr>
          <a:schemeClr val="accent2"/>
        </a:buClr>
        <a:buFont typeface="Arial" pitchFamily="34" charset="0"/>
        <a:buChar char="–"/>
        <a:defRPr sz="1600" kern="1200">
          <a:solidFill>
            <a:schemeClr val="tx1"/>
          </a:solidFill>
          <a:latin typeface="+mn-lt"/>
          <a:ea typeface="+mn-ea"/>
          <a:cs typeface="+mn-cs"/>
        </a:defRPr>
      </a:lvl7pPr>
      <a:lvl8pPr marL="2926080" indent="-228600" algn="l" defTabSz="914400" rtl="0" eaLnBrk="1" latinLnBrk="0" hangingPunct="1">
        <a:lnSpc>
          <a:spcPct val="90000"/>
        </a:lnSpc>
        <a:spcBef>
          <a:spcPts val="600"/>
        </a:spcBef>
        <a:buClr>
          <a:schemeClr val="accent2"/>
        </a:buClr>
        <a:buFont typeface="Arial" pitchFamily="34" charset="0"/>
        <a:buChar char="–"/>
        <a:defRPr sz="1600" kern="1200">
          <a:solidFill>
            <a:schemeClr val="tx1"/>
          </a:solidFill>
          <a:latin typeface="+mn-lt"/>
          <a:ea typeface="+mn-ea"/>
          <a:cs typeface="+mn-cs"/>
        </a:defRPr>
      </a:lvl8pPr>
      <a:lvl9pPr marL="3291840" indent="-228600" algn="l" defTabSz="914400" rtl="0" eaLnBrk="1" latinLnBrk="0" hangingPunct="1">
        <a:lnSpc>
          <a:spcPct val="90000"/>
        </a:lnSpc>
        <a:spcBef>
          <a:spcPts val="600"/>
        </a:spcBef>
        <a:buClr>
          <a:schemeClr val="accent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Avaya Aura</a:t>
            </a:r>
            <a:r>
              <a:rPr lang="en-US" baseline="30000" dirty="0" smtClean="0"/>
              <a:t>®</a:t>
            </a:r>
            <a:r>
              <a:rPr lang="en-US" dirty="0" smtClean="0"/>
              <a:t> Experience Portal 6.0</a:t>
            </a:r>
            <a:br>
              <a:rPr lang="en-US" dirty="0" smtClean="0"/>
            </a:br>
            <a:r>
              <a:rPr lang="en-US" dirty="0" smtClean="0"/>
              <a:t>Proactive Outreach Manager 2.0</a:t>
            </a:r>
            <a:br>
              <a:rPr lang="en-US" dirty="0" smtClean="0"/>
            </a:br>
            <a:r>
              <a:rPr lang="en-US" dirty="0" smtClean="0"/>
              <a:t>Intelligent Customer Routing 6.0</a:t>
            </a:r>
            <a:endParaRPr lang="en-US" dirty="0"/>
          </a:p>
        </p:txBody>
      </p:sp>
      <p:sp>
        <p:nvSpPr>
          <p:cNvPr id="3" name="Subtitle 2"/>
          <p:cNvSpPr>
            <a:spLocks noGrp="1"/>
          </p:cNvSpPr>
          <p:nvPr>
            <p:ph type="subTitle" idx="1"/>
          </p:nvPr>
        </p:nvSpPr>
        <p:spPr/>
        <p:txBody>
          <a:bodyPr/>
          <a:lstStyle/>
          <a:p>
            <a:r>
              <a:rPr lang="en-US" dirty="0" smtClean="0"/>
              <a:t>Sizing Tool</a:t>
            </a:r>
          </a:p>
          <a:p>
            <a:r>
              <a:rPr lang="en-US" smtClean="0"/>
              <a:t>August </a:t>
            </a:r>
            <a:r>
              <a:rPr lang="en-US" smtClean="0"/>
              <a:t>31, 2012</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2400">
                <a:latin typeface="Arial" charset="0"/>
              </a:rPr>
              <a:t>POM Sizing (contd …)</a:t>
            </a:r>
          </a:p>
        </p:txBody>
      </p:sp>
      <p:sp>
        <p:nvSpPr>
          <p:cNvPr id="18435" name="Rectangle 3"/>
          <p:cNvSpPr>
            <a:spLocks noGrp="1" noChangeArrowheads="1"/>
          </p:cNvSpPr>
          <p:nvPr>
            <p:ph type="body" idx="1"/>
          </p:nvPr>
        </p:nvSpPr>
        <p:spPr/>
        <p:txBody>
          <a:bodyPr/>
          <a:lstStyle/>
          <a:p>
            <a:pPr marL="762000" lvl="1" indent="-304800" eaLnBrk="1" hangingPunct="1"/>
            <a:r>
              <a:rPr lang="en-US" sz="1400">
                <a:latin typeface="Arial" charset="0"/>
              </a:rPr>
              <a:t>Percentage of successful call attempts</a:t>
            </a:r>
          </a:p>
          <a:p>
            <a:pPr marL="1219200" lvl="2" indent="-304800" eaLnBrk="1" hangingPunct="1"/>
            <a:r>
              <a:rPr lang="en-US" sz="1400">
                <a:latin typeface="Arial" charset="0"/>
              </a:rPr>
              <a:t>This value is a rough estimation expected on the number of successful calls out of the number of call attempts being done by POM,  For e.g out of 100 calls done in the busiest hour if 10 calls are being expected to be answered by the end user, then the percentage is 10%. </a:t>
            </a:r>
          </a:p>
          <a:p>
            <a:pPr marL="1219200" lvl="2" indent="-304800" eaLnBrk="1" hangingPunct="1"/>
            <a:r>
              <a:rPr lang="en-US" sz="1400">
                <a:latin typeface="Arial" charset="0"/>
              </a:rPr>
              <a:t>NOTE: With increase in the percentage of successful calls the number of POM ports required will increase.</a:t>
            </a:r>
          </a:p>
          <a:p>
            <a:pPr marL="762000" lvl="1" indent="-304800" eaLnBrk="1" hangingPunct="1"/>
            <a:r>
              <a:rPr lang="en-US" sz="1400">
                <a:latin typeface="Arial" charset="0"/>
              </a:rPr>
              <a:t>Average time duration for un-successful calls</a:t>
            </a:r>
          </a:p>
          <a:p>
            <a:pPr marL="1219200" lvl="2" indent="-304800" eaLnBrk="1" hangingPunct="1"/>
            <a:r>
              <a:rPr lang="en-US" sz="1400">
                <a:latin typeface="Arial" charset="0"/>
              </a:rPr>
              <a:t>This is the expected call duration for a un-successful call. A un-successful call can be assumed as a RING_NO_ANSWER, BUSY, NOT_REACHABLE etc…. </a:t>
            </a:r>
          </a:p>
          <a:p>
            <a:pPr marL="1219200" lvl="2" indent="-304800" eaLnBrk="1" hangingPunct="1"/>
            <a:r>
              <a:rPr lang="en-US" sz="1400">
                <a:latin typeface="Arial" charset="0"/>
              </a:rPr>
              <a:t>Generally we can assume that the amount of time required for RING_NO_ANSWER call type will be the maximum time required for a failed call. You can enter an approximate value for such calls.</a:t>
            </a:r>
          </a:p>
          <a:p>
            <a:pPr marL="1219200" lvl="2" indent="-304800" eaLnBrk="1" hangingPunct="1"/>
            <a:r>
              <a:rPr lang="en-US" sz="1400">
                <a:latin typeface="Arial" charset="0"/>
              </a:rPr>
              <a:t>NOTE: With increase in the average call duration for a failed call the number of POM ports required increases.</a:t>
            </a:r>
          </a:p>
          <a:p>
            <a:pPr marL="1219200" lvl="2" indent="-304800" eaLnBrk="1" hangingPunct="1"/>
            <a:endParaRPr lang="en-US" sz="1400">
              <a:latin typeface="Arial" charset="0"/>
            </a:endParaRPr>
          </a:p>
          <a:p>
            <a:pPr marL="762000" lvl="1" indent="-304800" eaLnBrk="1" hangingPunct="1"/>
            <a:r>
              <a:rPr lang="en-US" sz="1400">
                <a:latin typeface="Arial" charset="0"/>
              </a:rPr>
              <a:t>Do you plan to send email ?</a:t>
            </a:r>
          </a:p>
          <a:p>
            <a:pPr marL="1219200" lvl="2" indent="-304800" eaLnBrk="1" hangingPunct="1"/>
            <a:r>
              <a:rPr lang="en-US" sz="1400">
                <a:latin typeface="Arial" charset="0"/>
              </a:rPr>
              <a:t>If you plan to send Emails, then please select yes. There is a minor impact on the performance of POM if you send Email.</a:t>
            </a:r>
          </a:p>
        </p:txBody>
      </p:sp>
    </p:spTree>
    <p:extLst>
      <p:ext uri="{BB962C8B-B14F-4D97-AF65-F5344CB8AC3E}">
        <p14:creationId xmlns:p14="http://schemas.microsoft.com/office/powerpoint/2010/main" val="107850259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2400">
                <a:latin typeface="Arial" charset="0"/>
              </a:rPr>
              <a:t>POM Sizing (contd …)</a:t>
            </a:r>
          </a:p>
        </p:txBody>
      </p:sp>
      <p:sp>
        <p:nvSpPr>
          <p:cNvPr id="19459" name="Rectangle 3"/>
          <p:cNvSpPr>
            <a:spLocks noGrp="1" noChangeArrowheads="1"/>
          </p:cNvSpPr>
          <p:nvPr>
            <p:ph type="body" idx="1"/>
          </p:nvPr>
        </p:nvSpPr>
        <p:spPr/>
        <p:txBody>
          <a:bodyPr/>
          <a:lstStyle/>
          <a:p>
            <a:pPr marL="762000" lvl="1" indent="-304800" eaLnBrk="1" hangingPunct="1"/>
            <a:r>
              <a:rPr lang="en-US" sz="1400">
                <a:latin typeface="Arial" charset="0"/>
              </a:rPr>
              <a:t>Do you plan to send SMS ?</a:t>
            </a:r>
          </a:p>
          <a:p>
            <a:pPr marL="1219200" lvl="2" indent="-304800" eaLnBrk="1" hangingPunct="1"/>
            <a:r>
              <a:rPr lang="en-US" sz="1400">
                <a:latin typeface="Arial" charset="0"/>
              </a:rPr>
              <a:t>If you plan to send SMS, then please select yes. There is a minor impact on the performance of POM if you send SMS.</a:t>
            </a:r>
          </a:p>
          <a:p>
            <a:pPr marL="304800" indent="-304800" eaLnBrk="1" hangingPunct="1"/>
            <a:r>
              <a:rPr lang="en-US" sz="1400">
                <a:latin typeface="Arial" charset="0"/>
              </a:rPr>
              <a:t>All the calculations will be done based on the above input values</a:t>
            </a:r>
          </a:p>
          <a:p>
            <a:pPr marL="304800" indent="-304800" eaLnBrk="1" hangingPunct="1"/>
            <a:r>
              <a:rPr lang="en-US" sz="1400">
                <a:latin typeface="Arial" charset="0"/>
              </a:rPr>
              <a:t>The result would contain the following (Port estimations AND Server estimations):</a:t>
            </a:r>
          </a:p>
          <a:p>
            <a:pPr marL="304800" indent="-304800" eaLnBrk="1" hangingPunct="1">
              <a:buFontTx/>
              <a:buNone/>
            </a:pPr>
            <a:r>
              <a:rPr lang="en-US" sz="1400">
                <a:latin typeface="Arial" charset="0"/>
              </a:rPr>
              <a:t>		</a:t>
            </a:r>
            <a:r>
              <a:rPr lang="en-US" sz="1400" u="sng">
                <a:latin typeface="Arial" charset="0"/>
              </a:rPr>
              <a:t>PORT estimations</a:t>
            </a:r>
          </a:p>
          <a:p>
            <a:pPr marL="762000" lvl="1" indent="-304800" eaLnBrk="1" hangingPunct="1"/>
            <a:r>
              <a:rPr lang="en-US" sz="1400">
                <a:latin typeface="Arial" charset="0"/>
              </a:rPr>
              <a:t>Total number of Inbound ports</a:t>
            </a:r>
          </a:p>
          <a:p>
            <a:pPr marL="1219200" lvl="2" indent="-304800" eaLnBrk="1" hangingPunct="1"/>
            <a:r>
              <a:rPr lang="en-US" sz="1400">
                <a:latin typeface="Arial" charset="0"/>
              </a:rPr>
              <a:t>This is based on the number of estimated outbound ports minus the total number of ports entered in the Erlang Tool.</a:t>
            </a:r>
          </a:p>
          <a:p>
            <a:pPr marL="762000" lvl="1" indent="-304800" eaLnBrk="1" hangingPunct="1"/>
            <a:r>
              <a:rPr lang="en-US" sz="1400">
                <a:latin typeface="Arial" charset="0"/>
              </a:rPr>
              <a:t>Total number of POM (outbound) ports</a:t>
            </a:r>
          </a:p>
          <a:p>
            <a:pPr marL="1219200" lvl="2" indent="-304800" eaLnBrk="1" hangingPunct="1"/>
            <a:r>
              <a:rPr lang="en-US" sz="1400">
                <a:latin typeface="Arial" charset="0"/>
              </a:rPr>
              <a:t>This is the estimated value of the outbound (POM) ports based on the answers to the POM related questions.</a:t>
            </a:r>
          </a:p>
          <a:p>
            <a:pPr marL="762000" lvl="1" indent="-304800" eaLnBrk="1" hangingPunct="1"/>
            <a:r>
              <a:rPr lang="en-US" sz="1400">
                <a:latin typeface="Arial" charset="0"/>
              </a:rPr>
              <a:t>Total number of ports required (inbound + outbound)</a:t>
            </a:r>
          </a:p>
          <a:p>
            <a:pPr marL="304800" indent="-304800" eaLnBrk="1" hangingPunct="1"/>
            <a:endParaRPr lang="en-US" sz="1400">
              <a:latin typeface="Arial" charset="0"/>
            </a:endParaRPr>
          </a:p>
          <a:p>
            <a:pPr marL="304800" indent="-304800" eaLnBrk="1" hangingPunct="1">
              <a:buFontTx/>
              <a:buNone/>
            </a:pPr>
            <a:r>
              <a:rPr lang="en-US" sz="1400">
                <a:latin typeface="Arial" charset="0"/>
              </a:rPr>
              <a:t>	</a:t>
            </a:r>
          </a:p>
        </p:txBody>
      </p:sp>
    </p:spTree>
    <p:extLst>
      <p:ext uri="{BB962C8B-B14F-4D97-AF65-F5344CB8AC3E}">
        <p14:creationId xmlns:p14="http://schemas.microsoft.com/office/powerpoint/2010/main" val="41033293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2400">
                <a:latin typeface="Arial" charset="0"/>
              </a:rPr>
              <a:t>POM Sizing (contd …)</a:t>
            </a:r>
          </a:p>
        </p:txBody>
      </p:sp>
      <p:sp>
        <p:nvSpPr>
          <p:cNvPr id="20483" name="Rectangle 3"/>
          <p:cNvSpPr>
            <a:spLocks noGrp="1" noChangeArrowheads="1"/>
          </p:cNvSpPr>
          <p:nvPr>
            <p:ph type="body" idx="1"/>
          </p:nvPr>
        </p:nvSpPr>
        <p:spPr/>
        <p:txBody>
          <a:bodyPr/>
          <a:lstStyle/>
          <a:p>
            <a:pPr marL="304800" indent="-304800" eaLnBrk="1" hangingPunct="1"/>
            <a:endParaRPr lang="en-US" sz="1400" dirty="0">
              <a:latin typeface="Arial" charset="0"/>
            </a:endParaRPr>
          </a:p>
          <a:p>
            <a:pPr marL="304800" indent="-304800" eaLnBrk="1" hangingPunct="1">
              <a:buFontTx/>
              <a:buNone/>
            </a:pPr>
            <a:r>
              <a:rPr lang="en-US" sz="1400" dirty="0">
                <a:latin typeface="Arial" charset="0"/>
              </a:rPr>
              <a:t>	</a:t>
            </a:r>
            <a:r>
              <a:rPr lang="en-US" sz="1400" u="sng" dirty="0">
                <a:latin typeface="Arial" charset="0"/>
              </a:rPr>
              <a:t>Server estimations</a:t>
            </a:r>
          </a:p>
          <a:p>
            <a:pPr marL="762000" lvl="1" indent="-304800" eaLnBrk="1" hangingPunct="1"/>
            <a:r>
              <a:rPr lang="en-US" sz="1400" dirty="0">
                <a:latin typeface="Arial" charset="0"/>
              </a:rPr>
              <a:t>Total number of </a:t>
            </a:r>
            <a:r>
              <a:rPr lang="en-US" sz="1400" dirty="0" smtClean="0">
                <a:latin typeface="Arial" charset="0"/>
              </a:rPr>
              <a:t>EPM required </a:t>
            </a:r>
            <a:r>
              <a:rPr lang="en-US" sz="1400" dirty="0">
                <a:latin typeface="Arial" charset="0"/>
              </a:rPr>
              <a:t>for POM. </a:t>
            </a:r>
          </a:p>
          <a:p>
            <a:pPr marL="1219200" lvl="2" indent="-304800"/>
            <a:r>
              <a:rPr lang="en-US" sz="1400" dirty="0">
                <a:latin typeface="Arial" charset="0"/>
              </a:rPr>
              <a:t>NOTE: It is expected that POM will be installed on all the EPM </a:t>
            </a:r>
          </a:p>
          <a:p>
            <a:pPr marL="762000" lvl="1" indent="-304800" eaLnBrk="1" hangingPunct="1"/>
            <a:r>
              <a:rPr lang="en-US" sz="1400" dirty="0">
                <a:latin typeface="Arial" charset="0"/>
              </a:rPr>
              <a:t>Total number of Extra MPP(s) required for POM.</a:t>
            </a:r>
          </a:p>
          <a:p>
            <a:pPr marL="1219200" lvl="2" indent="-304800" eaLnBrk="1" hangingPunct="1"/>
            <a:r>
              <a:rPr lang="en-US" sz="1400" dirty="0">
                <a:latin typeface="Arial" charset="0"/>
              </a:rPr>
              <a:t>Extra MPP(s) are required because of the performance impact of the POM driver application on each MPP.</a:t>
            </a:r>
          </a:p>
          <a:p>
            <a:pPr marL="762000" lvl="1" indent="-304800" eaLnBrk="1" hangingPunct="1"/>
            <a:r>
              <a:rPr lang="en-US" sz="1400" dirty="0">
                <a:latin typeface="Arial" charset="0"/>
              </a:rPr>
              <a:t>Extra number of MPP required for failover and excess capacity.</a:t>
            </a:r>
          </a:p>
          <a:p>
            <a:pPr marL="762000" lvl="1" indent="-304800" eaLnBrk="1" hangingPunct="1"/>
            <a:r>
              <a:rPr lang="en-US" sz="1400" dirty="0">
                <a:latin typeface="Arial" charset="0"/>
              </a:rPr>
              <a:t>Total number of servers (which is a total of the above 3 values)</a:t>
            </a:r>
          </a:p>
          <a:p>
            <a:pPr marL="762000" lvl="1" indent="-304800" eaLnBrk="1" hangingPunct="1"/>
            <a:endParaRPr lang="en-US" sz="1400" dirty="0">
              <a:latin typeface="Arial" charset="0"/>
            </a:endParaRPr>
          </a:p>
        </p:txBody>
      </p:sp>
    </p:spTree>
    <p:extLst>
      <p:ext uri="{BB962C8B-B14F-4D97-AF65-F5344CB8AC3E}">
        <p14:creationId xmlns:p14="http://schemas.microsoft.com/office/powerpoint/2010/main" val="410932939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ICR Sizing Tool</a:t>
            </a:r>
            <a:endParaRPr lang="en-US" dirty="0"/>
          </a:p>
        </p:txBody>
      </p:sp>
      <p:pic>
        <p:nvPicPr>
          <p:cNvPr id="4" name="Content Placeholder 3" descr="Screen shot 2011-08-26 at 5.52.15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710" t="2509" r="1925"/>
          <a:stretch/>
        </p:blipFill>
        <p:spPr>
          <a:xfrm>
            <a:off x="2201332" y="1566333"/>
            <a:ext cx="4730751" cy="4605866"/>
          </a:xfrm>
          <a:effectLst>
            <a:glow rad="139700">
              <a:schemeClr val="accent1">
                <a:satMod val="175000"/>
                <a:alpha val="40000"/>
              </a:schemeClr>
            </a:glow>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243251102"/>
      </p:ext>
    </p:extLst>
  </p:cSld>
  <p:clrMapOvr>
    <a:masterClrMapping/>
  </p:clrMapOvr>
  <p:transition xmlns:p14="http://schemas.microsoft.com/office/powerpoint/2010/mai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ICR Sizing Tool</a:t>
            </a:r>
            <a:endParaRPr lang="en-US" dirty="0"/>
          </a:p>
        </p:txBody>
      </p:sp>
      <p:sp>
        <p:nvSpPr>
          <p:cNvPr id="3" name="Content Placeholder 2"/>
          <p:cNvSpPr>
            <a:spLocks noGrp="1"/>
          </p:cNvSpPr>
          <p:nvPr>
            <p:ph idx="1"/>
          </p:nvPr>
        </p:nvSpPr>
        <p:spPr/>
        <p:txBody>
          <a:bodyPr/>
          <a:lstStyle/>
          <a:p>
            <a:r>
              <a:rPr lang="en-US" dirty="0" smtClean="0"/>
              <a:t>The purpose of the ICR sizing tool is to get an idea for the number of ports and servers that are requires for an ICR solution.</a:t>
            </a:r>
          </a:p>
          <a:p>
            <a:r>
              <a:rPr lang="en-US" dirty="0" smtClean="0"/>
              <a:t>Enter:</a:t>
            </a:r>
          </a:p>
          <a:p>
            <a:pPr lvl="1"/>
            <a:r>
              <a:rPr lang="en-US" dirty="0" smtClean="0"/>
              <a:t>Number of peak hour call attempts</a:t>
            </a:r>
          </a:p>
          <a:p>
            <a:pPr lvl="1"/>
            <a:r>
              <a:rPr lang="en-US" dirty="0" smtClean="0"/>
              <a:t>Average duration of calls receiving wait treatments on Experience Portal</a:t>
            </a:r>
          </a:p>
          <a:p>
            <a:pPr lvl="1"/>
            <a:r>
              <a:rPr lang="en-US" dirty="0" smtClean="0"/>
              <a:t>The percentage of calls that are treated in self service (not queued for an agent).</a:t>
            </a:r>
          </a:p>
          <a:p>
            <a:pPr lvl="1"/>
            <a:r>
              <a:rPr lang="en-US" dirty="0" smtClean="0"/>
              <a:t>Wait treatment application type (announcement only vs. full self service)</a:t>
            </a:r>
          </a:p>
          <a:p>
            <a:endParaRPr lang="en-US" dirty="0" smtClean="0"/>
          </a:p>
          <a:p>
            <a:endParaRPr lang="en-US" dirty="0"/>
          </a:p>
        </p:txBody>
      </p:sp>
    </p:spTree>
    <p:extLst>
      <p:ext uri="{BB962C8B-B14F-4D97-AF65-F5344CB8AC3E}">
        <p14:creationId xmlns:p14="http://schemas.microsoft.com/office/powerpoint/2010/main" val="3863171736"/>
      </p:ext>
    </p:extLst>
  </p:cSld>
  <p:clrMapOvr>
    <a:masterClrMapping/>
  </p:clrMapOvr>
  <p:transition xmlns:p14="http://schemas.microsoft.com/office/powerpoint/2010/mai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ICR Sizing Tool (cont.)</a:t>
            </a:r>
            <a:endParaRPr lang="en-US" dirty="0"/>
          </a:p>
        </p:txBody>
      </p:sp>
      <p:sp>
        <p:nvSpPr>
          <p:cNvPr id="3" name="Content Placeholder 2"/>
          <p:cNvSpPr>
            <a:spLocks noGrp="1"/>
          </p:cNvSpPr>
          <p:nvPr>
            <p:ph idx="1"/>
          </p:nvPr>
        </p:nvSpPr>
        <p:spPr/>
        <p:txBody>
          <a:bodyPr/>
          <a:lstStyle/>
          <a:p>
            <a:r>
              <a:rPr lang="en-US" dirty="0" smtClean="0"/>
              <a:t>The output will provide values for:</a:t>
            </a:r>
          </a:p>
          <a:p>
            <a:pPr lvl="1"/>
            <a:r>
              <a:rPr lang="en-US" dirty="0" smtClean="0"/>
              <a:t>Number of Announcement ports</a:t>
            </a:r>
          </a:p>
          <a:p>
            <a:pPr lvl="1"/>
            <a:r>
              <a:rPr lang="en-US" dirty="0" smtClean="0"/>
              <a:t>Number of Signaling ports</a:t>
            </a:r>
          </a:p>
          <a:p>
            <a:pPr lvl="1"/>
            <a:r>
              <a:rPr lang="en-US" dirty="0" smtClean="0"/>
              <a:t>Number of ICR Controllers</a:t>
            </a:r>
          </a:p>
          <a:p>
            <a:pPr lvl="1"/>
            <a:r>
              <a:rPr lang="en-US" dirty="0" smtClean="0"/>
              <a:t>Number of MPP servers</a:t>
            </a:r>
          </a:p>
          <a:p>
            <a:pPr lvl="1"/>
            <a:r>
              <a:rPr lang="en-US" dirty="0" smtClean="0"/>
              <a:t>Number of Auxiliary EPMs required</a:t>
            </a:r>
          </a:p>
          <a:p>
            <a:r>
              <a:rPr lang="en-US" dirty="0" smtClean="0"/>
              <a:t>The outputs above can be used for ordering in ASD.</a:t>
            </a:r>
            <a:endParaRPr lang="en-US" dirty="0"/>
          </a:p>
        </p:txBody>
      </p:sp>
    </p:spTree>
    <p:extLst>
      <p:ext uri="{BB962C8B-B14F-4D97-AF65-F5344CB8AC3E}">
        <p14:creationId xmlns:p14="http://schemas.microsoft.com/office/powerpoint/2010/main" val="2036965574"/>
      </p:ext>
    </p:extLst>
  </p:cSld>
  <p:clrMapOvr>
    <a:masterClrMapping/>
  </p:clrMapOvr>
  <p:transition xmlns:p14="http://schemas.microsoft.com/office/powerpoint/2010/mai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2400">
                <a:latin typeface="Arial" charset="0"/>
              </a:rPr>
              <a:t>Video Sizing Tool</a:t>
            </a:r>
          </a:p>
        </p:txBody>
      </p:sp>
      <p:pic>
        <p:nvPicPr>
          <p:cNvPr id="3" name="Content Placeholder 2" descr="Screen shot 2011-08-26 at 5.48.16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331" t="3853" r="2743" b="4972"/>
          <a:stretch/>
        </p:blipFill>
        <p:spPr>
          <a:xfrm>
            <a:off x="2021417" y="1629833"/>
            <a:ext cx="5027084" cy="4307417"/>
          </a:xfrm>
          <a:effectLst>
            <a:glow rad="139700">
              <a:schemeClr val="accent1">
                <a:satMod val="175000"/>
                <a:alpha val="40000"/>
              </a:schemeClr>
            </a:glow>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282666459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2400">
                <a:latin typeface="Arial" charset="0"/>
              </a:rPr>
              <a:t>Video Sizing Tool</a:t>
            </a:r>
          </a:p>
        </p:txBody>
      </p:sp>
      <p:sp>
        <p:nvSpPr>
          <p:cNvPr id="22531" name="Rectangle 3"/>
          <p:cNvSpPr>
            <a:spLocks noGrp="1" noChangeArrowheads="1"/>
          </p:cNvSpPr>
          <p:nvPr>
            <p:ph type="body" idx="1"/>
          </p:nvPr>
        </p:nvSpPr>
        <p:spPr/>
        <p:txBody>
          <a:bodyPr/>
          <a:lstStyle/>
          <a:p>
            <a:pPr marL="304800" indent="-304800" eaLnBrk="1" hangingPunct="1"/>
            <a:r>
              <a:rPr lang="en-US" sz="1400" dirty="0">
                <a:latin typeface="Arial" charset="0"/>
              </a:rPr>
              <a:t>After getting an estimated number of ports for your applications, please enter the number of ports you want to size in the </a:t>
            </a:r>
            <a:r>
              <a:rPr lang="en-US" sz="1400" dirty="0" err="1">
                <a:latin typeface="Arial" charset="0"/>
              </a:rPr>
              <a:t>Erlang</a:t>
            </a:r>
            <a:r>
              <a:rPr lang="en-US" sz="1400" dirty="0">
                <a:latin typeface="Arial" charset="0"/>
              </a:rPr>
              <a:t> tool and then click "Video Sizing Tool" button.</a:t>
            </a:r>
          </a:p>
          <a:p>
            <a:pPr marL="304800" indent="-304800" eaLnBrk="1" hangingPunct="1"/>
            <a:r>
              <a:rPr lang="en-US" sz="1400" dirty="0">
                <a:latin typeface="Arial" charset="0"/>
              </a:rPr>
              <a:t>In the </a:t>
            </a:r>
            <a:r>
              <a:rPr lang="en-US" sz="1400" dirty="0" smtClean="0">
                <a:latin typeface="Arial" charset="0"/>
              </a:rPr>
              <a:t>Experience Portal </a:t>
            </a:r>
            <a:r>
              <a:rPr lang="en-US" sz="1400" dirty="0">
                <a:latin typeface="Arial" charset="0"/>
              </a:rPr>
              <a:t>Video Sizing tool please provide values for the following:</a:t>
            </a:r>
          </a:p>
          <a:p>
            <a:pPr marL="762000" lvl="1" indent="-304800" eaLnBrk="1" hangingPunct="1"/>
            <a:r>
              <a:rPr lang="en-US" sz="1400" dirty="0">
                <a:latin typeface="Arial" charset="0"/>
              </a:rPr>
              <a:t>CIF/QCIF</a:t>
            </a:r>
          </a:p>
          <a:p>
            <a:pPr marL="762000" lvl="1" indent="-304800" eaLnBrk="1" hangingPunct="1"/>
            <a:r>
              <a:rPr lang="en-US" sz="1400" dirty="0">
                <a:latin typeface="Arial" charset="0"/>
              </a:rPr>
              <a:t>MPI</a:t>
            </a:r>
          </a:p>
          <a:p>
            <a:pPr marL="762000" lvl="1" indent="-304800" eaLnBrk="1" hangingPunct="1"/>
            <a:r>
              <a:rPr lang="en-US" sz="1400" dirty="0">
                <a:latin typeface="Arial" charset="0"/>
              </a:rPr>
              <a:t>Codec</a:t>
            </a:r>
          </a:p>
          <a:p>
            <a:pPr marL="762000" lvl="1" indent="-304800" eaLnBrk="1" hangingPunct="1"/>
            <a:r>
              <a:rPr lang="en-US" sz="1400" dirty="0">
                <a:latin typeface="Arial" charset="0"/>
              </a:rPr>
              <a:t>Overlays</a:t>
            </a:r>
          </a:p>
          <a:p>
            <a:pPr marL="762000" lvl="1" indent="-304800" eaLnBrk="1" hangingPunct="1"/>
            <a:r>
              <a:rPr lang="en-US" sz="1400" dirty="0">
                <a:latin typeface="Arial" charset="0"/>
              </a:rPr>
              <a:t>Type of Overlay</a:t>
            </a:r>
          </a:p>
          <a:p>
            <a:pPr marL="304800" indent="-304800" eaLnBrk="1" hangingPunct="1"/>
            <a:r>
              <a:rPr lang="en-US" sz="1400" dirty="0">
                <a:latin typeface="Arial" charset="0"/>
              </a:rPr>
              <a:t>All the calculations will be done based on the above input values</a:t>
            </a:r>
          </a:p>
          <a:p>
            <a:pPr marL="304800" indent="-304800" eaLnBrk="1" hangingPunct="1"/>
            <a:r>
              <a:rPr lang="en-US" sz="1400" dirty="0">
                <a:latin typeface="Arial" charset="0"/>
              </a:rPr>
              <a:t>The result would contain the following:</a:t>
            </a:r>
          </a:p>
          <a:p>
            <a:pPr marL="762000" lvl="1" indent="-304800" eaLnBrk="1" hangingPunct="1"/>
            <a:r>
              <a:rPr lang="en-US" sz="1400" dirty="0">
                <a:latin typeface="Arial" charset="0"/>
              </a:rPr>
              <a:t>Total number of </a:t>
            </a:r>
            <a:r>
              <a:rPr lang="en-US" sz="1400" dirty="0" smtClean="0">
                <a:latin typeface="Arial" charset="0"/>
              </a:rPr>
              <a:t>EPM required</a:t>
            </a:r>
            <a:endParaRPr lang="en-US" sz="1400" dirty="0">
              <a:latin typeface="Arial" charset="0"/>
            </a:endParaRPr>
          </a:p>
          <a:p>
            <a:pPr marL="762000" lvl="1" indent="-304800" eaLnBrk="1" hangingPunct="1"/>
            <a:r>
              <a:rPr lang="en-US" sz="1400" dirty="0">
                <a:latin typeface="Arial" charset="0"/>
              </a:rPr>
              <a:t>Total number of Extra MPP(s) required</a:t>
            </a:r>
          </a:p>
          <a:p>
            <a:pPr marL="762000" lvl="1" indent="-304800" eaLnBrk="1" hangingPunct="1"/>
            <a:r>
              <a:rPr lang="en-US" sz="1400" dirty="0">
                <a:latin typeface="Arial" charset="0"/>
              </a:rPr>
              <a:t>Spare MPP for failover and excess capacity.</a:t>
            </a:r>
          </a:p>
          <a:p>
            <a:pPr marL="762000" lvl="1" indent="-304800" eaLnBrk="1" hangingPunct="1"/>
            <a:r>
              <a:rPr lang="en-US" sz="1400" dirty="0">
                <a:latin typeface="Arial" charset="0"/>
              </a:rPr>
              <a:t>Total number of servers (which is a total of the above 3 values)</a:t>
            </a:r>
          </a:p>
          <a:p>
            <a:pPr marL="304800" indent="-304800" eaLnBrk="1" hangingPunct="1">
              <a:buFontTx/>
              <a:buNone/>
            </a:pPr>
            <a:endParaRPr lang="en-US" sz="1400" dirty="0">
              <a:latin typeface="Arial" charset="0"/>
            </a:endParaRPr>
          </a:p>
        </p:txBody>
      </p:sp>
    </p:spTree>
    <p:extLst>
      <p:ext uri="{BB962C8B-B14F-4D97-AF65-F5344CB8AC3E}">
        <p14:creationId xmlns:p14="http://schemas.microsoft.com/office/powerpoint/2010/main" val="96926126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rgbClr val="000000"/>
                </a:solidFill>
                <a:ea typeface="+mn-ea"/>
                <a:cs typeface="+mn-cs"/>
              </a:rPr>
              <a:t>NOTE: </a:t>
            </a:r>
            <a:endParaRPr lang="en-US" dirty="0">
              <a:ea typeface="+mj-ea"/>
            </a:endParaRPr>
          </a:p>
        </p:txBody>
      </p:sp>
      <p:sp>
        <p:nvSpPr>
          <p:cNvPr id="10243"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2"/>
                </a:solidFill>
                <a:latin typeface="Arial" charset="0"/>
                <a:ea typeface="ＭＳ Ｐゴシック" charset="0"/>
              </a:defRPr>
            </a:lvl1pPr>
            <a:lvl2pPr marL="742950" indent="-285750" eaLnBrk="0" hangingPunct="0">
              <a:defRPr>
                <a:solidFill>
                  <a:schemeClr val="tx2"/>
                </a:solidFill>
                <a:latin typeface="Arial" charset="0"/>
                <a:ea typeface="ＭＳ Ｐゴシック" charset="0"/>
              </a:defRPr>
            </a:lvl2pPr>
            <a:lvl3pPr marL="1143000" indent="-228600" eaLnBrk="0" hangingPunct="0">
              <a:defRPr>
                <a:solidFill>
                  <a:schemeClr val="tx2"/>
                </a:solidFill>
                <a:latin typeface="Arial" charset="0"/>
                <a:ea typeface="ＭＳ Ｐゴシック" charset="0"/>
              </a:defRPr>
            </a:lvl3pPr>
            <a:lvl4pPr marL="1600200" indent="-228600" eaLnBrk="0" hangingPunct="0">
              <a:defRPr>
                <a:solidFill>
                  <a:schemeClr val="tx2"/>
                </a:solidFill>
                <a:latin typeface="Arial" charset="0"/>
                <a:ea typeface="ＭＳ Ｐゴシック" charset="0"/>
              </a:defRPr>
            </a:lvl4pPr>
            <a:lvl5pPr marL="2057400" indent="-228600" eaLnBrk="0" hangingPunct="0">
              <a:defRPr>
                <a:solidFill>
                  <a:schemeClr val="tx2"/>
                </a:solidFill>
                <a:latin typeface="Arial" charset="0"/>
                <a:ea typeface="ＭＳ Ｐゴシック" charset="0"/>
              </a:defRPr>
            </a:lvl5pPr>
            <a:lvl6pPr marL="2514600" indent="-228600" eaLnBrk="0" fontAlgn="base" hangingPunct="0">
              <a:spcBef>
                <a:spcPct val="0"/>
              </a:spcBef>
              <a:spcAft>
                <a:spcPct val="0"/>
              </a:spcAft>
              <a:defRPr>
                <a:solidFill>
                  <a:schemeClr val="tx2"/>
                </a:solidFill>
                <a:latin typeface="Arial" charset="0"/>
                <a:ea typeface="ＭＳ Ｐゴシック" charset="0"/>
              </a:defRPr>
            </a:lvl6pPr>
            <a:lvl7pPr marL="2971800" indent="-228600" eaLnBrk="0" fontAlgn="base" hangingPunct="0">
              <a:spcBef>
                <a:spcPct val="0"/>
              </a:spcBef>
              <a:spcAft>
                <a:spcPct val="0"/>
              </a:spcAft>
              <a:defRPr>
                <a:solidFill>
                  <a:schemeClr val="tx2"/>
                </a:solidFill>
                <a:latin typeface="Arial" charset="0"/>
                <a:ea typeface="ＭＳ Ｐゴシック" charset="0"/>
              </a:defRPr>
            </a:lvl7pPr>
            <a:lvl8pPr marL="3429000" indent="-228600" eaLnBrk="0" fontAlgn="base" hangingPunct="0">
              <a:spcBef>
                <a:spcPct val="0"/>
              </a:spcBef>
              <a:spcAft>
                <a:spcPct val="0"/>
              </a:spcAft>
              <a:defRPr>
                <a:solidFill>
                  <a:schemeClr val="tx2"/>
                </a:solidFill>
                <a:latin typeface="Arial" charset="0"/>
                <a:ea typeface="ＭＳ Ｐゴシック" charset="0"/>
              </a:defRPr>
            </a:lvl8pPr>
            <a:lvl9pPr marL="3886200" indent="-228600" eaLnBrk="0" fontAlgn="base" hangingPunct="0">
              <a:spcBef>
                <a:spcPct val="0"/>
              </a:spcBef>
              <a:spcAft>
                <a:spcPct val="0"/>
              </a:spcAft>
              <a:defRPr>
                <a:solidFill>
                  <a:schemeClr val="tx2"/>
                </a:solidFill>
                <a:latin typeface="Arial" charset="0"/>
                <a:ea typeface="ＭＳ Ｐゴシック" charset="0"/>
              </a:defRPr>
            </a:lvl9pPr>
          </a:lstStyle>
          <a:p>
            <a:pPr eaLnBrk="1" hangingPunct="1"/>
            <a:fld id="{D9085D1F-A1F1-234C-8870-19D36F843FC2}" type="slidenum">
              <a:rPr lang="en-US">
                <a:solidFill>
                  <a:srgbClr val="988888"/>
                </a:solidFill>
              </a:rPr>
              <a:pPr eaLnBrk="1" hangingPunct="1"/>
              <a:t>2</a:t>
            </a:fld>
            <a:endParaRPr lang="en-US">
              <a:solidFill>
                <a:srgbClr val="988888"/>
              </a:solidFill>
            </a:endParaRPr>
          </a:p>
        </p:txBody>
      </p:sp>
      <p:sp>
        <p:nvSpPr>
          <p:cNvPr id="10244" name="Content Placeholder 4"/>
          <p:cNvSpPr>
            <a:spLocks noGrp="1"/>
          </p:cNvSpPr>
          <p:nvPr>
            <p:ph idx="1"/>
          </p:nvPr>
        </p:nvSpPr>
        <p:spPr>
          <a:xfrm>
            <a:off x="457200" y="1557338"/>
            <a:ext cx="8218488" cy="1581972"/>
          </a:xfrm>
          <a:solidFill>
            <a:srgbClr val="FFFF00"/>
          </a:solidFill>
        </p:spPr>
        <p:txBody>
          <a:bodyPr>
            <a:spAutoFit/>
          </a:bodyPr>
          <a:lstStyle/>
          <a:p>
            <a:pPr>
              <a:buClr>
                <a:srgbClr val="587891"/>
              </a:buClr>
            </a:pPr>
            <a:r>
              <a:rPr lang="en-US" dirty="0">
                <a:solidFill>
                  <a:srgbClr val="000000"/>
                </a:solidFill>
                <a:latin typeface="Arial" charset="0"/>
              </a:rPr>
              <a:t>IF you are running Excel 2003, please use the tool marked “</a:t>
            </a:r>
            <a:r>
              <a:rPr lang="en-US" dirty="0" smtClean="0">
                <a:solidFill>
                  <a:srgbClr val="000000"/>
                </a:solidFill>
                <a:latin typeface="Arial" charset="0"/>
              </a:rPr>
              <a:t>EP_POM_ICR_Size_Tool_Excel2003_60.xls</a:t>
            </a:r>
            <a:r>
              <a:rPr lang="ja-JP" altLang="en-US" dirty="0" smtClean="0">
                <a:solidFill>
                  <a:srgbClr val="000000"/>
                </a:solidFill>
                <a:latin typeface="Arial" charset="0"/>
              </a:rPr>
              <a:t>”</a:t>
            </a:r>
            <a:endParaRPr lang="en-US" dirty="0">
              <a:solidFill>
                <a:srgbClr val="000000"/>
              </a:solidFill>
              <a:latin typeface="Arial" charset="0"/>
            </a:endParaRPr>
          </a:p>
          <a:p>
            <a:pPr>
              <a:buClr>
                <a:srgbClr val="587891"/>
              </a:buClr>
            </a:pPr>
            <a:r>
              <a:rPr lang="en-US" dirty="0">
                <a:solidFill>
                  <a:srgbClr val="000000"/>
                </a:solidFill>
                <a:latin typeface="Arial" charset="0"/>
              </a:rPr>
              <a:t>IF you are running Excel 2007, please use the tool marked “EP_POM_ICR_Size_Tool_Excel2007_60.xlsm</a:t>
            </a:r>
            <a:r>
              <a:rPr lang="ja-JP" altLang="en-US" dirty="0">
                <a:solidFill>
                  <a:srgbClr val="000000"/>
                </a:solidFill>
                <a:latin typeface="Arial" charset="0"/>
              </a:rPr>
              <a:t>”</a:t>
            </a:r>
            <a:endParaRPr lang="en-US" dirty="0">
              <a:solidFill>
                <a:srgbClr val="000000"/>
              </a:solidFill>
              <a:latin typeface="Arial" charset="0"/>
            </a:endParaRPr>
          </a:p>
        </p:txBody>
      </p:sp>
    </p:spTree>
    <p:extLst>
      <p:ext uri="{BB962C8B-B14F-4D97-AF65-F5344CB8AC3E}">
        <p14:creationId xmlns:p14="http://schemas.microsoft.com/office/powerpoint/2010/main" val="72369022"/>
      </p:ext>
    </p:extLst>
  </p:cSld>
  <p:clrMapOvr>
    <a:masterClrMapping/>
  </p:clrMapOvr>
  <p:transition xmlns:p14="http://schemas.microsoft.com/office/powerpoint/2010/mai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atin typeface="Arial" charset="0"/>
              </a:rPr>
              <a:t>Summary</a:t>
            </a:r>
          </a:p>
        </p:txBody>
      </p:sp>
      <p:sp>
        <p:nvSpPr>
          <p:cNvPr id="11267" name="Rectangle 3"/>
          <p:cNvSpPr>
            <a:spLocks noGrp="1" noChangeArrowheads="1"/>
          </p:cNvSpPr>
          <p:nvPr>
            <p:ph type="body" idx="1"/>
          </p:nvPr>
        </p:nvSpPr>
        <p:spPr/>
        <p:txBody>
          <a:bodyPr/>
          <a:lstStyle/>
          <a:p>
            <a:pPr eaLnBrk="1" hangingPunct="1">
              <a:buFont typeface="Webdings" charset="0"/>
              <a:buNone/>
            </a:pPr>
            <a:r>
              <a:rPr lang="en-US" dirty="0">
                <a:latin typeface="Arial" charset="0"/>
              </a:rPr>
              <a:t>This document provides a summary overview of the following sizing tools covered in the spreadsheet tools: </a:t>
            </a:r>
          </a:p>
          <a:p>
            <a:pPr eaLnBrk="1" hangingPunct="1"/>
            <a:r>
              <a:rPr lang="en-US" dirty="0" err="1">
                <a:latin typeface="Arial" charset="0"/>
              </a:rPr>
              <a:t>Erlang</a:t>
            </a:r>
            <a:r>
              <a:rPr lang="en-US" dirty="0">
                <a:latin typeface="Arial" charset="0"/>
              </a:rPr>
              <a:t> Tool</a:t>
            </a:r>
          </a:p>
          <a:p>
            <a:pPr eaLnBrk="1" hangingPunct="1"/>
            <a:r>
              <a:rPr lang="en-US" dirty="0" smtClean="0">
                <a:latin typeface="Arial" charset="0"/>
              </a:rPr>
              <a:t>Experience Portal </a:t>
            </a:r>
            <a:r>
              <a:rPr lang="en-US" dirty="0">
                <a:latin typeface="Arial" charset="0"/>
              </a:rPr>
              <a:t>Sizing</a:t>
            </a:r>
          </a:p>
          <a:p>
            <a:pPr eaLnBrk="1" hangingPunct="1"/>
            <a:r>
              <a:rPr lang="en-US" dirty="0">
                <a:latin typeface="Arial" charset="0"/>
              </a:rPr>
              <a:t>POM </a:t>
            </a:r>
            <a:r>
              <a:rPr lang="en-US" dirty="0" smtClean="0">
                <a:latin typeface="Arial" charset="0"/>
              </a:rPr>
              <a:t>Sizing</a:t>
            </a:r>
          </a:p>
          <a:p>
            <a:pPr eaLnBrk="1" hangingPunct="1"/>
            <a:r>
              <a:rPr lang="en-US" dirty="0" smtClean="0">
                <a:latin typeface="Arial" charset="0"/>
              </a:rPr>
              <a:t>ICR Sizing</a:t>
            </a:r>
            <a:endParaRPr lang="en-US" dirty="0">
              <a:latin typeface="Arial" charset="0"/>
            </a:endParaRPr>
          </a:p>
          <a:p>
            <a:pPr eaLnBrk="1" hangingPunct="1"/>
            <a:r>
              <a:rPr lang="en-US" dirty="0">
                <a:latin typeface="Arial" charset="0"/>
              </a:rPr>
              <a:t>Video Sizing</a:t>
            </a:r>
          </a:p>
          <a:p>
            <a:pPr eaLnBrk="1" hangingPunct="1"/>
            <a:endParaRPr lang="en-US" dirty="0">
              <a:latin typeface="Arial" charset="0"/>
            </a:endParaRPr>
          </a:p>
        </p:txBody>
      </p:sp>
    </p:spTree>
    <p:extLst>
      <p:ext uri="{BB962C8B-B14F-4D97-AF65-F5344CB8AC3E}">
        <p14:creationId xmlns:p14="http://schemas.microsoft.com/office/powerpoint/2010/main" val="35711290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2400">
                <a:latin typeface="Arial" charset="0"/>
              </a:rPr>
              <a:t>Erlang Tool</a:t>
            </a:r>
          </a:p>
        </p:txBody>
      </p:sp>
      <p:pic>
        <p:nvPicPr>
          <p:cNvPr id="12291" name="Picture 6" descr="Erlang"/>
          <p:cNvPicPr>
            <a:picLocks noChangeAspect="1" noChangeArrowheads="1"/>
          </p:cNvPicPr>
          <p:nvPr/>
        </p:nvPicPr>
        <p:blipFill>
          <a:blip r:embed="rId2">
            <a:extLst>
              <a:ext uri="{28A0092B-C50C-407E-A947-70E740481C1C}">
                <a14:useLocalDpi xmlns:a14="http://schemas.microsoft.com/office/drawing/2010/main" val="0"/>
              </a:ext>
            </a:extLst>
          </a:blip>
          <a:srcRect l="1572" t="10339" r="22165"/>
          <a:stretch>
            <a:fillRect/>
          </a:stretch>
        </p:blipFill>
        <p:spPr bwMode="auto">
          <a:xfrm>
            <a:off x="1371600" y="1600200"/>
            <a:ext cx="6084888" cy="457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722649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2400">
                <a:latin typeface="Arial" charset="0"/>
              </a:rPr>
              <a:t>Erlang Tool</a:t>
            </a:r>
          </a:p>
        </p:txBody>
      </p:sp>
      <p:sp>
        <p:nvSpPr>
          <p:cNvPr id="13315" name="Rectangle 3"/>
          <p:cNvSpPr>
            <a:spLocks noGrp="1" noChangeArrowheads="1"/>
          </p:cNvSpPr>
          <p:nvPr>
            <p:ph type="body" idx="1"/>
          </p:nvPr>
        </p:nvSpPr>
        <p:spPr/>
        <p:txBody>
          <a:bodyPr/>
          <a:lstStyle/>
          <a:p>
            <a:pPr marL="304800" indent="-304800" eaLnBrk="1" hangingPunct="1"/>
            <a:r>
              <a:rPr lang="en-US" sz="1800" dirty="0">
                <a:latin typeface="Arial" charset="0"/>
              </a:rPr>
              <a:t>The purpose of </a:t>
            </a:r>
            <a:r>
              <a:rPr lang="en-US" sz="1800" dirty="0" err="1">
                <a:latin typeface="Arial" charset="0"/>
              </a:rPr>
              <a:t>Erlang</a:t>
            </a:r>
            <a:r>
              <a:rPr lang="en-US" sz="1800" dirty="0">
                <a:latin typeface="Arial" charset="0"/>
              </a:rPr>
              <a:t> Calculator in the </a:t>
            </a:r>
            <a:r>
              <a:rPr lang="en-US" sz="1800" dirty="0" smtClean="0">
                <a:latin typeface="Arial" charset="0"/>
              </a:rPr>
              <a:t>Experience Portal sizing </a:t>
            </a:r>
            <a:r>
              <a:rPr lang="en-US" sz="1800" dirty="0">
                <a:latin typeface="Arial" charset="0"/>
              </a:rPr>
              <a:t>tool is to get an idea on the number of ports required for your application.</a:t>
            </a:r>
          </a:p>
          <a:p>
            <a:pPr marL="304800" indent="-304800" eaLnBrk="1" hangingPunct="1"/>
            <a:r>
              <a:rPr lang="en-US" sz="1800" dirty="0">
                <a:latin typeface="Arial" charset="0"/>
              </a:rPr>
              <a:t>You can get an idea about both </a:t>
            </a:r>
            <a:r>
              <a:rPr lang="en-US" sz="1800" u="sng" dirty="0">
                <a:latin typeface="Arial" charset="0"/>
              </a:rPr>
              <a:t>Inbound</a:t>
            </a:r>
            <a:r>
              <a:rPr lang="en-US" sz="1800" dirty="0">
                <a:latin typeface="Arial" charset="0"/>
              </a:rPr>
              <a:t> and </a:t>
            </a:r>
            <a:r>
              <a:rPr lang="en-US" sz="1800" u="sng" dirty="0">
                <a:latin typeface="Arial" charset="0"/>
              </a:rPr>
              <a:t>Outbound</a:t>
            </a:r>
            <a:r>
              <a:rPr lang="en-US" sz="1800" dirty="0">
                <a:latin typeface="Arial" charset="0"/>
              </a:rPr>
              <a:t> ports from this tool.</a:t>
            </a:r>
          </a:p>
          <a:p>
            <a:pPr marL="304800" indent="-304800" eaLnBrk="1" hangingPunct="1"/>
            <a:r>
              <a:rPr lang="en-US" sz="1800" dirty="0">
                <a:latin typeface="Arial" charset="0"/>
              </a:rPr>
              <a:t>Please check Application section in the </a:t>
            </a:r>
            <a:r>
              <a:rPr lang="en-US" sz="1800" dirty="0" err="1">
                <a:latin typeface="Arial" charset="0"/>
              </a:rPr>
              <a:t>Erlang</a:t>
            </a:r>
            <a:r>
              <a:rPr lang="en-US" sz="1800" dirty="0">
                <a:latin typeface="Arial" charset="0"/>
              </a:rPr>
              <a:t> Tool. In this section you can enter your application details like:</a:t>
            </a:r>
          </a:p>
          <a:p>
            <a:pPr marL="762000" lvl="1" indent="-304800" eaLnBrk="1" hangingPunct="1"/>
            <a:r>
              <a:rPr lang="en-US" sz="1800" dirty="0">
                <a:latin typeface="Arial" charset="0"/>
              </a:rPr>
              <a:t>Call Volume</a:t>
            </a:r>
          </a:p>
          <a:p>
            <a:pPr marL="762000" lvl="1" indent="-304800" eaLnBrk="1" hangingPunct="1"/>
            <a:r>
              <a:rPr lang="en-US" sz="1800" dirty="0">
                <a:latin typeface="Arial" charset="0"/>
              </a:rPr>
              <a:t>Call Period</a:t>
            </a:r>
          </a:p>
          <a:p>
            <a:pPr marL="762000" lvl="1" indent="-304800" eaLnBrk="1" hangingPunct="1"/>
            <a:r>
              <a:rPr lang="en-US" sz="1800" dirty="0">
                <a:latin typeface="Arial" charset="0"/>
              </a:rPr>
              <a:t>Application Length </a:t>
            </a:r>
          </a:p>
          <a:p>
            <a:pPr marL="762000" lvl="1" indent="-304800" eaLnBrk="1" hangingPunct="1"/>
            <a:r>
              <a:rPr lang="en-US" sz="1800" dirty="0">
                <a:latin typeface="Arial" charset="0"/>
              </a:rPr>
              <a:t>% of Calls in busy </a:t>
            </a:r>
            <a:r>
              <a:rPr lang="en-US" sz="1800" dirty="0" smtClean="0">
                <a:latin typeface="Arial" charset="0"/>
              </a:rPr>
              <a:t>hour</a:t>
            </a:r>
            <a:endParaRPr lang="en-US" sz="1800" dirty="0">
              <a:latin typeface="Arial" charset="0"/>
            </a:endParaRPr>
          </a:p>
          <a:p>
            <a:pPr marL="304800" indent="-304800" eaLnBrk="1" hangingPunct="1"/>
            <a:r>
              <a:rPr lang="en-US" sz="1800" dirty="0">
                <a:latin typeface="Arial" charset="0"/>
              </a:rPr>
              <a:t>The </a:t>
            </a:r>
            <a:r>
              <a:rPr lang="en-US" sz="1800" dirty="0" err="1">
                <a:latin typeface="Arial" charset="0"/>
              </a:rPr>
              <a:t>Erlang</a:t>
            </a:r>
            <a:r>
              <a:rPr lang="en-US" sz="1800" dirty="0">
                <a:latin typeface="Arial" charset="0"/>
              </a:rPr>
              <a:t> Calculator then calculates and estimates the number of ports that could be required.</a:t>
            </a:r>
          </a:p>
          <a:p>
            <a:pPr marL="304800" indent="-304800" eaLnBrk="1" hangingPunct="1">
              <a:buFontTx/>
              <a:buNone/>
            </a:pPr>
            <a:endParaRPr lang="en-US" sz="1800" dirty="0">
              <a:latin typeface="Arial" charset="0"/>
            </a:endParaRPr>
          </a:p>
        </p:txBody>
      </p:sp>
    </p:spTree>
    <p:extLst>
      <p:ext uri="{BB962C8B-B14F-4D97-AF65-F5344CB8AC3E}">
        <p14:creationId xmlns:p14="http://schemas.microsoft.com/office/powerpoint/2010/main" val="48089708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2400" dirty="0" smtClean="0">
                <a:latin typeface="Arial" charset="0"/>
              </a:rPr>
              <a:t>Experience </a:t>
            </a:r>
            <a:r>
              <a:rPr lang="en-US" sz="2400" dirty="0">
                <a:latin typeface="Arial" charset="0"/>
              </a:rPr>
              <a:t>Portal Sizing Tool</a:t>
            </a:r>
          </a:p>
        </p:txBody>
      </p:sp>
      <p:pic>
        <p:nvPicPr>
          <p:cNvPr id="3" name="Content Placeholder 2" descr="Screen shot 2011-08-26 at 5.39.04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579" t="1388" r="1580"/>
          <a:stretch/>
        </p:blipFill>
        <p:spPr>
          <a:xfrm>
            <a:off x="2529417" y="1301751"/>
            <a:ext cx="4116917" cy="5361734"/>
          </a:xfrm>
          <a:effectLst>
            <a:glow rad="139700">
              <a:schemeClr val="accent1">
                <a:satMod val="175000"/>
                <a:alpha val="40000"/>
              </a:schemeClr>
            </a:glow>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369882693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2400" dirty="0" smtClean="0">
                <a:latin typeface="Arial" charset="0"/>
              </a:rPr>
              <a:t>Experience Portal </a:t>
            </a:r>
            <a:r>
              <a:rPr lang="en-US" sz="2400" dirty="0">
                <a:latin typeface="Arial" charset="0"/>
              </a:rPr>
              <a:t>Sizing</a:t>
            </a:r>
          </a:p>
        </p:txBody>
      </p:sp>
      <p:sp>
        <p:nvSpPr>
          <p:cNvPr id="15363" name="Rectangle 3"/>
          <p:cNvSpPr>
            <a:spLocks noGrp="1" noChangeArrowheads="1"/>
          </p:cNvSpPr>
          <p:nvPr>
            <p:ph type="body" idx="1"/>
          </p:nvPr>
        </p:nvSpPr>
        <p:spPr/>
        <p:txBody>
          <a:bodyPr>
            <a:normAutofit fontScale="92500" lnSpcReduction="10000"/>
          </a:bodyPr>
          <a:lstStyle/>
          <a:p>
            <a:pPr marL="304800" indent="-304800" eaLnBrk="1" hangingPunct="1"/>
            <a:r>
              <a:rPr lang="en-US" sz="1400" dirty="0">
                <a:latin typeface="Arial" charset="0"/>
              </a:rPr>
              <a:t>After getting an estimated number of ports for your applications, please enter the number of ports you want to size in the </a:t>
            </a:r>
            <a:r>
              <a:rPr lang="en-US" sz="1400" dirty="0" err="1">
                <a:latin typeface="Arial" charset="0"/>
              </a:rPr>
              <a:t>Erlang</a:t>
            </a:r>
            <a:r>
              <a:rPr lang="en-US" sz="1400" dirty="0">
                <a:latin typeface="Arial" charset="0"/>
              </a:rPr>
              <a:t> tool and then click "Audio Sizing Tool" button.</a:t>
            </a:r>
          </a:p>
          <a:p>
            <a:pPr marL="304800" indent="-304800" eaLnBrk="1" hangingPunct="1"/>
            <a:r>
              <a:rPr lang="en-US" sz="1400" dirty="0">
                <a:latin typeface="Arial" charset="0"/>
              </a:rPr>
              <a:t>In the </a:t>
            </a:r>
            <a:r>
              <a:rPr lang="en-US" sz="1400" dirty="0" smtClean="0">
                <a:latin typeface="Arial" charset="0"/>
              </a:rPr>
              <a:t>Experience Portal </a:t>
            </a:r>
            <a:r>
              <a:rPr lang="en-US" sz="1400" dirty="0">
                <a:latin typeface="Arial" charset="0"/>
              </a:rPr>
              <a:t>Audio Sizing tool, please select "no", if you plan to buy only inbound ports.</a:t>
            </a:r>
          </a:p>
          <a:p>
            <a:pPr marL="304800" indent="-304800" eaLnBrk="1" hangingPunct="1"/>
            <a:r>
              <a:rPr lang="en-US" sz="1400" dirty="0">
                <a:latin typeface="Arial" charset="0"/>
              </a:rPr>
              <a:t>Then select the </a:t>
            </a:r>
          </a:p>
          <a:p>
            <a:pPr marL="762000" lvl="1" indent="-304800" eaLnBrk="1" hangingPunct="1"/>
            <a:r>
              <a:rPr lang="en-US" sz="1400" dirty="0">
                <a:latin typeface="Arial" charset="0"/>
              </a:rPr>
              <a:t>class of server</a:t>
            </a:r>
          </a:p>
          <a:p>
            <a:pPr marL="762000" lvl="1" indent="-304800" eaLnBrk="1" hangingPunct="1"/>
            <a:r>
              <a:rPr lang="en-US" sz="1400" dirty="0">
                <a:latin typeface="Arial" charset="0"/>
              </a:rPr>
              <a:t>type of touch tone application</a:t>
            </a:r>
          </a:p>
          <a:p>
            <a:pPr marL="762000" lvl="1" indent="-304800" eaLnBrk="1" hangingPunct="1"/>
            <a:r>
              <a:rPr lang="en-US" sz="1400" dirty="0">
                <a:latin typeface="Arial" charset="0"/>
              </a:rPr>
              <a:t>speech recognition application</a:t>
            </a:r>
          </a:p>
          <a:p>
            <a:pPr marL="304800" indent="-304800" eaLnBrk="1" hangingPunct="1"/>
            <a:r>
              <a:rPr lang="en-US" sz="1400" dirty="0">
                <a:latin typeface="Arial" charset="0"/>
              </a:rPr>
              <a:t>All the calculations will be done based on the above 3 inputs only.</a:t>
            </a:r>
          </a:p>
          <a:p>
            <a:pPr marL="304800" indent="-304800" eaLnBrk="1" hangingPunct="1"/>
            <a:r>
              <a:rPr lang="en-US" sz="1400" dirty="0">
                <a:latin typeface="Arial" charset="0"/>
              </a:rPr>
              <a:t>The result would contain the following:</a:t>
            </a:r>
          </a:p>
          <a:p>
            <a:pPr marL="762000" lvl="1" indent="-304800" eaLnBrk="1" hangingPunct="1"/>
            <a:r>
              <a:rPr lang="en-US" sz="1400" dirty="0">
                <a:latin typeface="Arial" charset="0"/>
              </a:rPr>
              <a:t>Number of servers required for </a:t>
            </a:r>
            <a:r>
              <a:rPr lang="en-US" sz="1400" dirty="0" smtClean="0">
                <a:latin typeface="Arial" charset="0"/>
              </a:rPr>
              <a:t>EPM</a:t>
            </a:r>
            <a:endParaRPr lang="en-US" sz="1400" dirty="0">
              <a:latin typeface="Arial" charset="0"/>
            </a:endParaRPr>
          </a:p>
          <a:p>
            <a:pPr marL="762000" lvl="1" indent="-304800" eaLnBrk="1" hangingPunct="1"/>
            <a:r>
              <a:rPr lang="en-US" sz="1400" dirty="0">
                <a:latin typeface="Arial" charset="0"/>
              </a:rPr>
              <a:t>Number of servers required for MPP</a:t>
            </a:r>
          </a:p>
          <a:p>
            <a:pPr marL="762000" lvl="1" indent="-304800" eaLnBrk="1" hangingPunct="1"/>
            <a:r>
              <a:rPr lang="en-US" sz="1400" dirty="0">
                <a:latin typeface="Arial" charset="0"/>
              </a:rPr>
              <a:t>Spare MPP for failover and excess capacity</a:t>
            </a:r>
          </a:p>
          <a:p>
            <a:pPr marL="762000" lvl="1" indent="-304800" eaLnBrk="1" hangingPunct="1"/>
            <a:r>
              <a:rPr lang="en-US" sz="1400" dirty="0">
                <a:latin typeface="Arial" charset="0"/>
              </a:rPr>
              <a:t>Total number of servers (which is a total of the above 3 values)</a:t>
            </a:r>
          </a:p>
          <a:p>
            <a:pPr marL="762000" lvl="1" indent="-304800" eaLnBrk="1" hangingPunct="1"/>
            <a:endParaRPr lang="en-US" sz="1400" dirty="0">
              <a:latin typeface="Arial" charset="0"/>
            </a:endParaRPr>
          </a:p>
          <a:p>
            <a:pPr marL="304800" indent="-304800" eaLnBrk="1" hangingPunct="1"/>
            <a:r>
              <a:rPr lang="en-US" sz="1400" dirty="0">
                <a:latin typeface="Arial" charset="0"/>
              </a:rPr>
              <a:t>NOTE: You can click the "Help" button and get more details.</a:t>
            </a:r>
          </a:p>
          <a:p>
            <a:pPr marL="304800" indent="-304800" eaLnBrk="1" hangingPunct="1"/>
            <a:r>
              <a:rPr lang="en-US" sz="1400" dirty="0">
                <a:latin typeface="Arial" charset="0"/>
              </a:rPr>
              <a:t>NOTE: A single </a:t>
            </a:r>
            <a:r>
              <a:rPr lang="en-US" sz="1400" dirty="0" smtClean="0">
                <a:latin typeface="Arial" charset="0"/>
              </a:rPr>
              <a:t>Experience Portal system </a:t>
            </a:r>
            <a:r>
              <a:rPr lang="en-US" sz="1400" dirty="0">
                <a:latin typeface="Arial" charset="0"/>
              </a:rPr>
              <a:t>can handle a maximum of 30 MPPs.</a:t>
            </a:r>
          </a:p>
          <a:p>
            <a:pPr marL="304800" indent="-304800" eaLnBrk="1" hangingPunct="1"/>
            <a:r>
              <a:rPr lang="en-US" sz="1400" dirty="0">
                <a:latin typeface="Arial" charset="0"/>
              </a:rPr>
              <a:t>NOTE: A single </a:t>
            </a:r>
            <a:r>
              <a:rPr lang="en-US" sz="1400" dirty="0" smtClean="0">
                <a:latin typeface="Arial" charset="0"/>
              </a:rPr>
              <a:t>Experience Portal system can </a:t>
            </a:r>
            <a:r>
              <a:rPr lang="en-US" sz="1400" dirty="0">
                <a:latin typeface="Arial" charset="0"/>
              </a:rPr>
              <a:t>handle a maximum of 5000 ports.</a:t>
            </a:r>
          </a:p>
          <a:p>
            <a:pPr marL="304800" indent="-304800" eaLnBrk="1" hangingPunct="1">
              <a:buFontTx/>
              <a:buNone/>
            </a:pPr>
            <a:endParaRPr lang="en-US" sz="1400" dirty="0">
              <a:latin typeface="Arial" charset="0"/>
            </a:endParaRPr>
          </a:p>
        </p:txBody>
      </p:sp>
    </p:spTree>
    <p:extLst>
      <p:ext uri="{BB962C8B-B14F-4D97-AF65-F5344CB8AC3E}">
        <p14:creationId xmlns:p14="http://schemas.microsoft.com/office/powerpoint/2010/main" val="36317778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z="2400">
                <a:latin typeface="Arial" charset="0"/>
              </a:rPr>
              <a:t>POM Sizing Tool</a:t>
            </a:r>
          </a:p>
        </p:txBody>
      </p:sp>
      <p:pic>
        <p:nvPicPr>
          <p:cNvPr id="3" name="Content Placeholder 2" descr="Screen shot 2011-08-26 at 5.44.03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098" t="717" r="1707"/>
          <a:stretch/>
        </p:blipFill>
        <p:spPr>
          <a:xfrm>
            <a:off x="1979082" y="1481667"/>
            <a:ext cx="5207001" cy="4690532"/>
          </a:xfrm>
          <a:effectLst>
            <a:glow rad="139700">
              <a:schemeClr val="accent1">
                <a:satMod val="175000"/>
                <a:alpha val="40000"/>
              </a:schemeClr>
            </a:glow>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287795611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2400">
                <a:latin typeface="Arial" charset="0"/>
              </a:rPr>
              <a:t>POM Sizing Tool</a:t>
            </a:r>
          </a:p>
        </p:txBody>
      </p:sp>
      <p:sp>
        <p:nvSpPr>
          <p:cNvPr id="17411" name="Rectangle 3"/>
          <p:cNvSpPr>
            <a:spLocks noGrp="1" noChangeArrowheads="1"/>
          </p:cNvSpPr>
          <p:nvPr>
            <p:ph type="body" idx="1"/>
          </p:nvPr>
        </p:nvSpPr>
        <p:spPr/>
        <p:txBody>
          <a:bodyPr>
            <a:normAutofit lnSpcReduction="10000"/>
          </a:bodyPr>
          <a:lstStyle/>
          <a:p>
            <a:pPr marL="304800" indent="-304800" eaLnBrk="1" hangingPunct="1"/>
            <a:r>
              <a:rPr lang="en-US" sz="1400" dirty="0">
                <a:latin typeface="Arial" charset="0"/>
              </a:rPr>
              <a:t>After getting an estimated number of ports for your applications, please enter the number of ports you want to size in the </a:t>
            </a:r>
            <a:r>
              <a:rPr lang="en-US" sz="1400" dirty="0" err="1">
                <a:latin typeface="Arial" charset="0"/>
              </a:rPr>
              <a:t>Erlang</a:t>
            </a:r>
            <a:r>
              <a:rPr lang="en-US" sz="1400" dirty="0">
                <a:latin typeface="Arial" charset="0"/>
              </a:rPr>
              <a:t> tool and then click "Audio Sizing Tool" button.</a:t>
            </a:r>
          </a:p>
          <a:p>
            <a:pPr marL="304800" indent="-304800" eaLnBrk="1" hangingPunct="1"/>
            <a:r>
              <a:rPr lang="en-US" sz="1400" dirty="0">
                <a:latin typeface="Arial" charset="0"/>
              </a:rPr>
              <a:t>Please select the hardware – server class on which you plan to install POM. </a:t>
            </a:r>
          </a:p>
          <a:p>
            <a:pPr marL="304800" indent="-304800"/>
            <a:r>
              <a:rPr lang="en-US" sz="1400" dirty="0">
                <a:latin typeface="Arial" charset="0"/>
              </a:rPr>
              <a:t>POM 2.0 sizing is done only for Dell </a:t>
            </a:r>
            <a:r>
              <a:rPr lang="en-US" sz="1400" dirty="0" smtClean="0">
                <a:latin typeface="Arial" charset="0"/>
              </a:rPr>
              <a:t>1950, IBM </a:t>
            </a:r>
            <a:r>
              <a:rPr lang="en-US" sz="1400" dirty="0">
                <a:latin typeface="Arial" charset="0"/>
              </a:rPr>
              <a:t>3550 </a:t>
            </a:r>
            <a:r>
              <a:rPr lang="en-US" sz="1400" dirty="0" smtClean="0">
                <a:latin typeface="Arial" charset="0"/>
              </a:rPr>
              <a:t>and </a:t>
            </a:r>
            <a:r>
              <a:rPr lang="en-US" sz="1400" dirty="0">
                <a:latin typeface="Arial" charset="0"/>
              </a:rPr>
              <a:t>HP DL360 </a:t>
            </a:r>
            <a:r>
              <a:rPr lang="en-US" sz="1400" dirty="0" smtClean="0">
                <a:latin typeface="Arial" charset="0"/>
              </a:rPr>
              <a:t>G7 servers.</a:t>
            </a:r>
            <a:endParaRPr lang="en-US" sz="1400" dirty="0">
              <a:latin typeface="Arial" charset="0"/>
            </a:endParaRPr>
          </a:p>
          <a:p>
            <a:pPr marL="304800" indent="-304800" eaLnBrk="1" hangingPunct="1"/>
            <a:r>
              <a:rPr lang="en-US" sz="1400" dirty="0">
                <a:latin typeface="Arial" charset="0"/>
              </a:rPr>
              <a:t>An application gets launched as part of the outbound call. It is mandatory to enter the questions related to application type so that the performance of the MPP can be calculated. For </a:t>
            </a:r>
            <a:r>
              <a:rPr lang="en-US" sz="1400" dirty="0" err="1">
                <a:latin typeface="Arial" charset="0"/>
              </a:rPr>
              <a:t>e.g</a:t>
            </a:r>
            <a:r>
              <a:rPr lang="en-US" sz="1400" dirty="0">
                <a:latin typeface="Arial" charset="0"/>
              </a:rPr>
              <a:t> you may launch a custom </a:t>
            </a:r>
            <a:r>
              <a:rPr lang="en-US" sz="1400" dirty="0" smtClean="0">
                <a:latin typeface="Arial" charset="0"/>
              </a:rPr>
              <a:t>DD/OD </a:t>
            </a:r>
            <a:r>
              <a:rPr lang="en-US" sz="1400" dirty="0">
                <a:latin typeface="Arial" charset="0"/>
              </a:rPr>
              <a:t>application, so please enter the application characteristics as part of the </a:t>
            </a:r>
            <a:r>
              <a:rPr lang="en-US" sz="1400" dirty="0" smtClean="0">
                <a:latin typeface="Arial" charset="0"/>
              </a:rPr>
              <a:t>Experience Portal </a:t>
            </a:r>
            <a:r>
              <a:rPr lang="en-US" sz="1400" dirty="0">
                <a:latin typeface="Arial" charset="0"/>
              </a:rPr>
              <a:t>application questions.</a:t>
            </a:r>
          </a:p>
          <a:p>
            <a:pPr marL="304800" indent="-304800"/>
            <a:r>
              <a:rPr lang="en-US" sz="1400" dirty="0">
                <a:latin typeface="Arial" charset="0"/>
              </a:rPr>
              <a:t>In the Experience </a:t>
            </a:r>
            <a:r>
              <a:rPr lang="en-US" sz="1400" dirty="0" smtClean="0">
                <a:latin typeface="Arial" charset="0"/>
              </a:rPr>
              <a:t>Portal </a:t>
            </a:r>
            <a:r>
              <a:rPr lang="en-US" sz="1400" dirty="0">
                <a:latin typeface="Arial" charset="0"/>
              </a:rPr>
              <a:t>Audio Sizing tool, please select "yes" so that you can size POM ports.</a:t>
            </a:r>
          </a:p>
          <a:p>
            <a:pPr marL="304800" indent="-304800" eaLnBrk="1" hangingPunct="1"/>
            <a:r>
              <a:rPr lang="en-US" sz="1400" dirty="0">
                <a:latin typeface="Arial" charset="0"/>
              </a:rPr>
              <a:t>Then provide values for the following:</a:t>
            </a:r>
          </a:p>
          <a:p>
            <a:pPr marL="762000" lvl="1" indent="-304800" eaLnBrk="1" hangingPunct="1"/>
            <a:r>
              <a:rPr lang="en-US" sz="1400" dirty="0">
                <a:latin typeface="Arial" charset="0"/>
              </a:rPr>
              <a:t>Number of call attempts in Peak hour </a:t>
            </a:r>
          </a:p>
          <a:p>
            <a:pPr marL="1219200" lvl="2" indent="-304800" eaLnBrk="1" hangingPunct="1"/>
            <a:r>
              <a:rPr lang="en-US" sz="1400" dirty="0">
                <a:latin typeface="Arial" charset="0"/>
              </a:rPr>
              <a:t>This is the maximum number of call attempts expected to be done by POM in the busiest hour.</a:t>
            </a:r>
          </a:p>
          <a:p>
            <a:pPr marL="762000" lvl="1" indent="-304800" eaLnBrk="1" hangingPunct="1"/>
            <a:r>
              <a:rPr lang="en-US" sz="1400" dirty="0">
                <a:latin typeface="Arial" charset="0"/>
              </a:rPr>
              <a:t>Average Call Duration (in seconds)</a:t>
            </a:r>
          </a:p>
          <a:p>
            <a:pPr marL="1219200" lvl="2" indent="-304800" eaLnBrk="1" hangingPunct="1"/>
            <a:r>
              <a:rPr lang="en-US" sz="1400" dirty="0">
                <a:latin typeface="Arial" charset="0"/>
              </a:rPr>
              <a:t>This is the expected call duration for a successful call. A successful call can be assumed as a ANSWER_HUMAN call. Please enter the expected average call duration for a successful call. </a:t>
            </a:r>
          </a:p>
          <a:p>
            <a:pPr marL="1219200" lvl="2" indent="-304800" eaLnBrk="1" hangingPunct="1"/>
            <a:r>
              <a:rPr lang="en-US" sz="1400" dirty="0">
                <a:latin typeface="Arial" charset="0"/>
              </a:rPr>
              <a:t>NOTE: With increase in the average call duration the number of POM ports required will increase.</a:t>
            </a:r>
          </a:p>
        </p:txBody>
      </p:sp>
    </p:spTree>
    <p:extLst>
      <p:ext uri="{BB962C8B-B14F-4D97-AF65-F5344CB8AC3E}">
        <p14:creationId xmlns:p14="http://schemas.microsoft.com/office/powerpoint/2010/main" val="46676205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SizingTool">
  <a:themeElements>
    <a:clrScheme name="Office">
      <a:dk1>
        <a:srgbClr val="323232"/>
      </a:dk1>
      <a:lt1>
        <a:sysClr val="window" lastClr="FFFFFF"/>
      </a:lt1>
      <a:dk2>
        <a:srgbClr val="000000"/>
      </a:dk2>
      <a:lt2>
        <a:srgbClr val="DDDDDD"/>
      </a:lt2>
      <a:accent1>
        <a:srgbClr val="CC0000"/>
      </a:accent1>
      <a:accent2>
        <a:srgbClr val="A9A9A9"/>
      </a:accent2>
      <a:accent3>
        <a:srgbClr val="7EAEDF"/>
      </a:accent3>
      <a:accent4>
        <a:srgbClr val="FAA145"/>
      </a:accent4>
      <a:accent5>
        <a:srgbClr val="B7E349"/>
      </a:accent5>
      <a:accent6>
        <a:srgbClr val="5AC5D4"/>
      </a:accent6>
      <a:hlink>
        <a:srgbClr val="7EAEDF"/>
      </a:hlink>
      <a:folHlink>
        <a:srgbClr val="FAA14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9050">
          <a:solidFill>
            <a:schemeClr val="accent1"/>
          </a:solidFill>
          <a:miter lim="800000"/>
        </a:ln>
      </a:spPr>
      <a:bodyPr rtlCol="0" anchor="ctr"/>
      <a:lstStyle>
        <a:defPPr algn="ctr">
          <a:lnSpc>
            <a:spcPct val="90000"/>
          </a:lnSpc>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2"/>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nSpc>
            <a:spcPct val="90000"/>
          </a:lnSpc>
          <a:defRPr smtClean="0"/>
        </a:defPPr>
      </a:lstStyle>
    </a:txDef>
  </a:objectDefaults>
  <a:extraClrSchemeLst/>
  <a:custClrLst>
    <a:custClr name="Custom Color 1">
      <a:srgbClr val="98050E"/>
    </a:custClr>
    <a:custClr name="Custom Color 2">
      <a:srgbClr val="610206"/>
    </a:custClr>
    <a:custClr name="Custom Color 3">
      <a:srgbClr val="646464"/>
    </a:custClr>
    <a:custClr name="Custom Color 4">
      <a:srgbClr val="323232"/>
    </a:custClr>
    <a:custClr name="Custom Color 5">
      <a:srgbClr val="4B80B6"/>
    </a:custClr>
    <a:custClr name="Custom Color 6">
      <a:srgbClr val="325887"/>
    </a:custClr>
    <a:custClr name="Custom Color 7">
      <a:srgbClr val="D55D21"/>
    </a:custClr>
    <a:custClr name="Custom Color 8">
      <a:srgbClr val="8F3C0F"/>
    </a:custClr>
    <a:custClr name="Custom Color 9">
      <a:srgbClr val="87A239"/>
    </a:custClr>
    <a:custClr name="Custom Color 10">
      <a:srgbClr val="576820"/>
    </a:custClr>
    <a:custClr name="Custom Color 11">
      <a:srgbClr val="279199"/>
    </a:custClr>
    <a:custClr name="Custom Color 12">
      <a:srgbClr val="15535A"/>
    </a:custClr>
  </a:custClrLst>
</a:theme>
</file>

<file path=ppt/theme/theme2.xml><?xml version="1.0" encoding="utf-8"?>
<a:theme xmlns:a="http://schemas.openxmlformats.org/drawingml/2006/main" name="Office Theme">
  <a:themeElements>
    <a:clrScheme name="Avaya">
      <a:dk1>
        <a:srgbClr val="323232"/>
      </a:dk1>
      <a:lt1>
        <a:sysClr val="window" lastClr="FFFFFF"/>
      </a:lt1>
      <a:dk2>
        <a:srgbClr val="000000"/>
      </a:dk2>
      <a:lt2>
        <a:srgbClr val="DDDDDD"/>
      </a:lt2>
      <a:accent1>
        <a:srgbClr val="CC0000"/>
      </a:accent1>
      <a:accent2>
        <a:srgbClr val="A9A9A9"/>
      </a:accent2>
      <a:accent3>
        <a:srgbClr val="7EAEDF"/>
      </a:accent3>
      <a:accent4>
        <a:srgbClr val="FAA145"/>
      </a:accent4>
      <a:accent5>
        <a:srgbClr val="B7E349"/>
      </a:accent5>
      <a:accent6>
        <a:srgbClr val="5AC5D4"/>
      </a:accent6>
      <a:hlink>
        <a:srgbClr val="7EAEDF"/>
      </a:hlink>
      <a:folHlink>
        <a:srgbClr val="FAA14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Avaya">
      <a:dk1>
        <a:srgbClr val="323232"/>
      </a:dk1>
      <a:lt1>
        <a:sysClr val="window" lastClr="FFFFFF"/>
      </a:lt1>
      <a:dk2>
        <a:srgbClr val="000000"/>
      </a:dk2>
      <a:lt2>
        <a:srgbClr val="DDDDDD"/>
      </a:lt2>
      <a:accent1>
        <a:srgbClr val="CC0000"/>
      </a:accent1>
      <a:accent2>
        <a:srgbClr val="A9A9A9"/>
      </a:accent2>
      <a:accent3>
        <a:srgbClr val="7EAEDF"/>
      </a:accent3>
      <a:accent4>
        <a:srgbClr val="FAA145"/>
      </a:accent4>
      <a:accent5>
        <a:srgbClr val="B7E349"/>
      </a:accent5>
      <a:accent6>
        <a:srgbClr val="5AC5D4"/>
      </a:accent6>
      <a:hlink>
        <a:srgbClr val="7EAEDF"/>
      </a:hlink>
      <a:folHlink>
        <a:srgbClr val="FAA14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SizingTool.potx</Template>
  <TotalTime>0</TotalTime>
  <Words>1149</Words>
  <Application>Microsoft Macintosh PowerPoint</Application>
  <PresentationFormat>On-screen Show (4:3)</PresentationFormat>
  <Paragraphs>135</Paragraphs>
  <Slides>18</Slides>
  <Notes>9</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SizingTool</vt:lpstr>
      <vt:lpstr>Avaya Aura® Experience Portal 6.0 Proactive Outreach Manager 2.0 Intelligent Customer Routing 6.0</vt:lpstr>
      <vt:lpstr>NOTE: </vt:lpstr>
      <vt:lpstr>Summary</vt:lpstr>
      <vt:lpstr>Erlang Tool</vt:lpstr>
      <vt:lpstr>Erlang Tool</vt:lpstr>
      <vt:lpstr>Experience Portal Sizing Tool</vt:lpstr>
      <vt:lpstr>Experience Portal Sizing</vt:lpstr>
      <vt:lpstr>POM Sizing Tool</vt:lpstr>
      <vt:lpstr>POM Sizing Tool</vt:lpstr>
      <vt:lpstr>POM Sizing (contd …)</vt:lpstr>
      <vt:lpstr>POM Sizing (contd …)</vt:lpstr>
      <vt:lpstr>POM Sizing (contd …)</vt:lpstr>
      <vt:lpstr>ICR Sizing Tool</vt:lpstr>
      <vt:lpstr>ICR Sizing Tool</vt:lpstr>
      <vt:lpstr>ICR Sizing Tool (cont.)</vt:lpstr>
      <vt:lpstr>Video Sizing Tool</vt:lpstr>
      <vt:lpstr>Video Sizing Tool</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2011-06-01T17:26:55Z</dcterms:created>
  <dcterms:modified xsi:type="dcterms:W3CDTF">2012-08-31T13:23:26Z</dcterms:modified>
</cp:coreProperties>
</file>